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notesSlides/notesSlide12.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charts/chart9.xml" ContentType="application/vnd.openxmlformats-officedocument.drawingml.chart+xml"/>
  <Override PartName="/ppt/theme/themeOverride6.xml" ContentType="application/vnd.openxmlformats-officedocument.themeOverride+xml"/>
  <Override PartName="/ppt/notesSlides/notesSlide13.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7.xml" ContentType="application/vnd.openxmlformats-officedocument.themeOverride+xml"/>
  <Override PartName="/ppt/charts/chart11.xml" ContentType="application/vnd.openxmlformats-officedocument.drawingml.chart+xml"/>
  <Override PartName="/ppt/theme/themeOverride8.xml" ContentType="application/vnd.openxmlformats-officedocument.themeOverride+xml"/>
  <Override PartName="/ppt/charts/chart12.xml" ContentType="application/vnd.openxmlformats-officedocument.drawingml.chart+xml"/>
  <Override PartName="/ppt/theme/themeOverride9.xml" ContentType="application/vnd.openxmlformats-officedocument.themeOverr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92" r:id="rId5"/>
  </p:sldMasterIdLst>
  <p:notesMasterIdLst>
    <p:notesMasterId r:id="rId24"/>
  </p:notesMasterIdLst>
  <p:sldIdLst>
    <p:sldId id="351" r:id="rId6"/>
    <p:sldId id="263" r:id="rId7"/>
    <p:sldId id="364" r:id="rId8"/>
    <p:sldId id="262" r:id="rId9"/>
    <p:sldId id="353" r:id="rId10"/>
    <p:sldId id="363" r:id="rId11"/>
    <p:sldId id="354" r:id="rId12"/>
    <p:sldId id="311" r:id="rId13"/>
    <p:sldId id="355" r:id="rId14"/>
    <p:sldId id="357" r:id="rId15"/>
    <p:sldId id="356" r:id="rId16"/>
    <p:sldId id="361" r:id="rId17"/>
    <p:sldId id="258" r:id="rId18"/>
    <p:sldId id="365" r:id="rId19"/>
    <p:sldId id="366" r:id="rId20"/>
    <p:sldId id="360" r:id="rId21"/>
    <p:sldId id="362" r:id="rId22"/>
    <p:sldId id="26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2AC1C5-A6D2-FFD8-A0BC-2B7604FBAEE0}" name="Idit Jankelovicius" initials="IJ" userId="S::idit.jank@globescan.com::b0495cca-c62b-4276-ba29-2bc4a344fd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8C75"/>
    <a:srgbClr val="2C66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A593AC-9CCF-4F2A-AC54-E87AC7720E75}" v="13" dt="2022-03-23T12:46:52.3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38" autoAdjust="0"/>
    <p:restoredTop sz="94249" autoAdjust="0"/>
  </p:normalViewPr>
  <p:slideViewPr>
    <p:cSldViewPr snapToGrid="0">
      <p:cViewPr>
        <p:scale>
          <a:sx n="70" d="100"/>
          <a:sy n="70" d="100"/>
        </p:scale>
        <p:origin x="870" y="18"/>
      </p:cViewPr>
      <p:guideLst/>
    </p:cSldViewPr>
  </p:slideViewPr>
  <p:notesTextViewPr>
    <p:cViewPr>
      <p:scale>
        <a:sx n="1" d="1"/>
        <a:sy n="1" d="1"/>
      </p:scale>
      <p:origin x="0" y="0"/>
    </p:cViewPr>
  </p:notesTextViewPr>
  <p:sorterViewPr>
    <p:cViewPr>
      <p:scale>
        <a:sx n="100" d="100"/>
        <a:sy n="100" d="100"/>
      </p:scale>
      <p:origin x="0" y="-31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dit Jankelovicius" userId="b0495cca-c62b-4276-ba29-2bc4a344fde4" providerId="ADAL" clId="{50A593AC-9CCF-4F2A-AC54-E87AC7720E75}"/>
    <pc:docChg chg="undo custSel modSld">
      <pc:chgData name="Idit Jankelovicius" userId="b0495cca-c62b-4276-ba29-2bc4a344fde4" providerId="ADAL" clId="{50A593AC-9CCF-4F2A-AC54-E87AC7720E75}" dt="2022-03-23T13:22:53.548" v="317" actId="20577"/>
      <pc:docMkLst>
        <pc:docMk/>
      </pc:docMkLst>
      <pc:sldChg chg="modSp mod">
        <pc:chgData name="Idit Jankelovicius" userId="b0495cca-c62b-4276-ba29-2bc4a344fde4" providerId="ADAL" clId="{50A593AC-9CCF-4F2A-AC54-E87AC7720E75}" dt="2022-03-22T13:59:57.838" v="81"/>
        <pc:sldMkLst>
          <pc:docMk/>
          <pc:sldMk cId="824232526" sldId="262"/>
        </pc:sldMkLst>
        <pc:graphicFrameChg chg="mod modGraphic">
          <ac:chgData name="Idit Jankelovicius" userId="b0495cca-c62b-4276-ba29-2bc4a344fde4" providerId="ADAL" clId="{50A593AC-9CCF-4F2A-AC54-E87AC7720E75}" dt="2022-03-22T13:59:57.838" v="81"/>
          <ac:graphicFrameMkLst>
            <pc:docMk/>
            <pc:sldMk cId="824232526" sldId="262"/>
            <ac:graphicFrameMk id="4" creationId="{F93320B6-A198-4740-9FBE-1C2472CD7614}"/>
          </ac:graphicFrameMkLst>
        </pc:graphicFrameChg>
      </pc:sldChg>
      <pc:sldChg chg="addSp delSp modSp mod">
        <pc:chgData name="Idit Jankelovicius" userId="b0495cca-c62b-4276-ba29-2bc4a344fde4" providerId="ADAL" clId="{50A593AC-9CCF-4F2A-AC54-E87AC7720E75}" dt="2022-03-23T12:47:24.899" v="127" actId="1035"/>
        <pc:sldMkLst>
          <pc:docMk/>
          <pc:sldMk cId="3230084445" sldId="354"/>
        </pc:sldMkLst>
        <pc:spChg chg="mod">
          <ac:chgData name="Idit Jankelovicius" userId="b0495cca-c62b-4276-ba29-2bc4a344fde4" providerId="ADAL" clId="{50A593AC-9CCF-4F2A-AC54-E87AC7720E75}" dt="2022-03-23T12:47:24.899" v="127" actId="1035"/>
          <ac:spMkLst>
            <pc:docMk/>
            <pc:sldMk cId="3230084445" sldId="354"/>
            <ac:spMk id="7" creationId="{C450B5DD-4E66-46B2-9000-530CA41D3003}"/>
          </ac:spMkLst>
        </pc:spChg>
        <pc:spChg chg="mod">
          <ac:chgData name="Idit Jankelovicius" userId="b0495cca-c62b-4276-ba29-2bc4a344fde4" providerId="ADAL" clId="{50A593AC-9CCF-4F2A-AC54-E87AC7720E75}" dt="2022-03-23T12:46:20.729" v="118" actId="1036"/>
          <ac:spMkLst>
            <pc:docMk/>
            <pc:sldMk cId="3230084445" sldId="354"/>
            <ac:spMk id="15" creationId="{6DE4414D-71FF-4AB9-BB29-2F9E54A4FF8A}"/>
          </ac:spMkLst>
        </pc:spChg>
        <pc:spChg chg="add mod">
          <ac:chgData name="Idit Jankelovicius" userId="b0495cca-c62b-4276-ba29-2bc4a344fde4" providerId="ADAL" clId="{50A593AC-9CCF-4F2A-AC54-E87AC7720E75}" dt="2022-03-23T12:46:28.345" v="121" actId="1035"/>
          <ac:spMkLst>
            <pc:docMk/>
            <pc:sldMk cId="3230084445" sldId="354"/>
            <ac:spMk id="20" creationId="{DB00DDE5-FB1D-4BEE-A532-9984F8080186}"/>
          </ac:spMkLst>
        </pc:spChg>
        <pc:spChg chg="add mod">
          <ac:chgData name="Idit Jankelovicius" userId="b0495cca-c62b-4276-ba29-2bc4a344fde4" providerId="ADAL" clId="{50A593AC-9CCF-4F2A-AC54-E87AC7720E75}" dt="2022-03-23T12:46:59.580" v="123" actId="1076"/>
          <ac:spMkLst>
            <pc:docMk/>
            <pc:sldMk cId="3230084445" sldId="354"/>
            <ac:spMk id="21" creationId="{02E74224-7506-41FD-A89D-23F49931B929}"/>
          </ac:spMkLst>
        </pc:spChg>
        <pc:spChg chg="add mod">
          <ac:chgData name="Idit Jankelovicius" userId="b0495cca-c62b-4276-ba29-2bc4a344fde4" providerId="ADAL" clId="{50A593AC-9CCF-4F2A-AC54-E87AC7720E75}" dt="2022-03-23T12:47:05.184" v="124" actId="1076"/>
          <ac:spMkLst>
            <pc:docMk/>
            <pc:sldMk cId="3230084445" sldId="354"/>
            <ac:spMk id="22" creationId="{E1F69870-B918-406F-A355-407632D6C94E}"/>
          </ac:spMkLst>
        </pc:spChg>
        <pc:graphicFrameChg chg="add del mod">
          <ac:chgData name="Idit Jankelovicius" userId="b0495cca-c62b-4276-ba29-2bc4a344fde4" providerId="ADAL" clId="{50A593AC-9CCF-4F2A-AC54-E87AC7720E75}" dt="2022-03-23T12:46:06.624" v="114" actId="478"/>
          <ac:graphicFrameMkLst>
            <pc:docMk/>
            <pc:sldMk cId="3230084445" sldId="354"/>
            <ac:graphicFrameMk id="3" creationId="{18577645-252A-40D1-818F-BB3B1F0C3324}"/>
          </ac:graphicFrameMkLst>
        </pc:graphicFrameChg>
      </pc:sldChg>
      <pc:sldChg chg="addSp delSp modSp mod">
        <pc:chgData name="Idit Jankelovicius" userId="b0495cca-c62b-4276-ba29-2bc4a344fde4" providerId="ADAL" clId="{50A593AC-9CCF-4F2A-AC54-E87AC7720E75}" dt="2022-03-22T14:03:16.221" v="111"/>
        <pc:sldMkLst>
          <pc:docMk/>
          <pc:sldMk cId="2511323327" sldId="360"/>
        </pc:sldMkLst>
        <pc:graphicFrameChg chg="mod">
          <ac:chgData name="Idit Jankelovicius" userId="b0495cca-c62b-4276-ba29-2bc4a344fde4" providerId="ADAL" clId="{50A593AC-9CCF-4F2A-AC54-E87AC7720E75}" dt="2022-03-22T14:02:56.663" v="104" actId="167"/>
          <ac:graphicFrameMkLst>
            <pc:docMk/>
            <pc:sldMk cId="2511323327" sldId="360"/>
            <ac:graphicFrameMk id="26" creationId="{57E3ACDD-C42B-4703-AA4C-5A460694FFCF}"/>
          </ac:graphicFrameMkLst>
        </pc:graphicFrameChg>
        <pc:picChg chg="del">
          <ac:chgData name="Idit Jankelovicius" userId="b0495cca-c62b-4276-ba29-2bc4a344fde4" providerId="ADAL" clId="{50A593AC-9CCF-4F2A-AC54-E87AC7720E75}" dt="2022-03-22T14:02:58.051" v="105" actId="478"/>
          <ac:picMkLst>
            <pc:docMk/>
            <pc:sldMk cId="2511323327" sldId="360"/>
            <ac:picMk id="3" creationId="{2916369E-524B-4088-91FB-A33C16E4880C}"/>
          </ac:picMkLst>
        </pc:picChg>
        <pc:picChg chg="del">
          <ac:chgData name="Idit Jankelovicius" userId="b0495cca-c62b-4276-ba29-2bc4a344fde4" providerId="ADAL" clId="{50A593AC-9CCF-4F2A-AC54-E87AC7720E75}" dt="2022-03-22T14:03:00.868" v="107" actId="478"/>
          <ac:picMkLst>
            <pc:docMk/>
            <pc:sldMk cId="2511323327" sldId="360"/>
            <ac:picMk id="23" creationId="{B9E835D4-70E0-4A83-A383-613276ADCC73}"/>
          </ac:picMkLst>
        </pc:picChg>
        <pc:picChg chg="del">
          <ac:chgData name="Idit Jankelovicius" userId="b0495cca-c62b-4276-ba29-2bc4a344fde4" providerId="ADAL" clId="{50A593AC-9CCF-4F2A-AC54-E87AC7720E75}" dt="2022-03-22T14:02:59.445" v="106" actId="478"/>
          <ac:picMkLst>
            <pc:docMk/>
            <pc:sldMk cId="2511323327" sldId="360"/>
            <ac:picMk id="25" creationId="{BFE0AC94-3208-4A78-9100-576F068DB504}"/>
          </ac:picMkLst>
        </pc:picChg>
        <pc:picChg chg="add mod">
          <ac:chgData name="Idit Jankelovicius" userId="b0495cca-c62b-4276-ba29-2bc4a344fde4" providerId="ADAL" clId="{50A593AC-9CCF-4F2A-AC54-E87AC7720E75}" dt="2022-03-22T14:03:16.221" v="111"/>
          <ac:picMkLst>
            <pc:docMk/>
            <pc:sldMk cId="2511323327" sldId="360"/>
            <ac:picMk id="30" creationId="{B523DA51-07D9-457E-87F1-9B4798153764}"/>
          </ac:picMkLst>
        </pc:picChg>
      </pc:sldChg>
      <pc:sldChg chg="modSp mod">
        <pc:chgData name="Idit Jankelovicius" userId="b0495cca-c62b-4276-ba29-2bc4a344fde4" providerId="ADAL" clId="{50A593AC-9CCF-4F2A-AC54-E87AC7720E75}" dt="2022-03-23T13:22:53.548" v="317" actId="20577"/>
        <pc:sldMkLst>
          <pc:docMk/>
          <pc:sldMk cId="2120617096" sldId="362"/>
        </pc:sldMkLst>
        <pc:spChg chg="mod">
          <ac:chgData name="Idit Jankelovicius" userId="b0495cca-c62b-4276-ba29-2bc4a344fde4" providerId="ADAL" clId="{50A593AC-9CCF-4F2A-AC54-E87AC7720E75}" dt="2022-03-23T13:22:53.548" v="317" actId="20577"/>
          <ac:spMkLst>
            <pc:docMk/>
            <pc:sldMk cId="2120617096" sldId="362"/>
            <ac:spMk id="82" creationId="{AC175B09-1E76-4659-B82A-4423886E513D}"/>
          </ac:spMkLst>
        </pc:spChg>
        <pc:spChg chg="mod">
          <ac:chgData name="Idit Jankelovicius" userId="b0495cca-c62b-4276-ba29-2bc4a344fde4" providerId="ADAL" clId="{50A593AC-9CCF-4F2A-AC54-E87AC7720E75}" dt="2022-03-23T13:22:25.236" v="302" actId="6549"/>
          <ac:spMkLst>
            <pc:docMk/>
            <pc:sldMk cId="2120617096" sldId="362"/>
            <ac:spMk id="85" creationId="{1895CF44-E5CD-42D1-828F-6154D32DA38F}"/>
          </ac:spMkLst>
        </pc:spChg>
      </pc:sldChg>
      <pc:sldChg chg="addSp delSp modSp mod">
        <pc:chgData name="Idit Jankelovicius" userId="b0495cca-c62b-4276-ba29-2bc4a344fde4" providerId="ADAL" clId="{50A593AC-9CCF-4F2A-AC54-E87AC7720E75}" dt="2022-03-22T14:02:09.096" v="96" actId="1076"/>
        <pc:sldMkLst>
          <pc:docMk/>
          <pc:sldMk cId="1038712093" sldId="365"/>
        </pc:sldMkLst>
        <pc:graphicFrameChg chg="mod">
          <ac:chgData name="Idit Jankelovicius" userId="b0495cca-c62b-4276-ba29-2bc4a344fde4" providerId="ADAL" clId="{50A593AC-9CCF-4F2A-AC54-E87AC7720E75}" dt="2022-03-22T14:00:59.203" v="88" actId="1957"/>
          <ac:graphicFrameMkLst>
            <pc:docMk/>
            <pc:sldMk cId="1038712093" sldId="365"/>
            <ac:graphicFrameMk id="16" creationId="{33F5FDDA-A6DD-4F52-B366-7668419B1062}"/>
          </ac:graphicFrameMkLst>
        </pc:graphicFrameChg>
        <pc:picChg chg="del">
          <ac:chgData name="Idit Jankelovicius" userId="b0495cca-c62b-4276-ba29-2bc4a344fde4" providerId="ADAL" clId="{50A593AC-9CCF-4F2A-AC54-E87AC7720E75}" dt="2022-03-22T14:00:23.117" v="83" actId="478"/>
          <ac:picMkLst>
            <pc:docMk/>
            <pc:sldMk cId="1038712093" sldId="365"/>
            <ac:picMk id="4" creationId="{9B6B57A9-CDC2-479B-9676-6E0412E8E9B6}"/>
          </ac:picMkLst>
        </pc:picChg>
        <pc:picChg chg="add mod">
          <ac:chgData name="Idit Jankelovicius" userId="b0495cca-c62b-4276-ba29-2bc4a344fde4" providerId="ADAL" clId="{50A593AC-9CCF-4F2A-AC54-E87AC7720E75}" dt="2022-03-22T14:02:09.096" v="96" actId="1076"/>
          <ac:picMkLst>
            <pc:docMk/>
            <pc:sldMk cId="1038712093" sldId="365"/>
            <ac:picMk id="22" creationId="{149779A4-4BDE-4ABD-A7F2-C27A3691DA9D}"/>
          </ac:picMkLst>
        </pc:picChg>
        <pc:picChg chg="del">
          <ac:chgData name="Idit Jankelovicius" userId="b0495cca-c62b-4276-ba29-2bc4a344fde4" providerId="ADAL" clId="{50A593AC-9CCF-4F2A-AC54-E87AC7720E75}" dt="2022-03-22T14:00:22.266" v="82" actId="478"/>
          <ac:picMkLst>
            <pc:docMk/>
            <pc:sldMk cId="1038712093" sldId="365"/>
            <ac:picMk id="23" creationId="{B9E835D4-70E0-4A83-A383-613276ADCC73}"/>
          </ac:picMkLst>
        </pc:picChg>
        <pc:picChg chg="del">
          <ac:chgData name="Idit Jankelovicius" userId="b0495cca-c62b-4276-ba29-2bc4a344fde4" providerId="ADAL" clId="{50A593AC-9CCF-4F2A-AC54-E87AC7720E75}" dt="2022-03-22T14:00:23.795" v="84" actId="478"/>
          <ac:picMkLst>
            <pc:docMk/>
            <pc:sldMk cId="1038712093" sldId="365"/>
            <ac:picMk id="25" creationId="{BFE0AC94-3208-4A78-9100-576F068DB504}"/>
          </ac:picMkLst>
        </pc:picChg>
      </pc:sldChg>
      <pc:sldChg chg="addSp delSp modSp mod">
        <pc:chgData name="Idit Jankelovicius" userId="b0495cca-c62b-4276-ba29-2bc4a344fde4" providerId="ADAL" clId="{50A593AC-9CCF-4F2A-AC54-E87AC7720E75}" dt="2022-03-22T14:02:37.006" v="103"/>
        <pc:sldMkLst>
          <pc:docMk/>
          <pc:sldMk cId="2698470547" sldId="366"/>
        </pc:sldMkLst>
        <pc:picChg chg="del">
          <ac:chgData name="Idit Jankelovicius" userId="b0495cca-c62b-4276-ba29-2bc4a344fde4" providerId="ADAL" clId="{50A593AC-9CCF-4F2A-AC54-E87AC7720E75}" dt="2022-03-22T14:02:19.573" v="97" actId="478"/>
          <ac:picMkLst>
            <pc:docMk/>
            <pc:sldMk cId="2698470547" sldId="366"/>
            <ac:picMk id="6" creationId="{2B621DD5-FD03-4DE9-8471-BDAC859335D9}"/>
          </ac:picMkLst>
        </pc:picChg>
        <pc:picChg chg="del">
          <ac:chgData name="Idit Jankelovicius" userId="b0495cca-c62b-4276-ba29-2bc4a344fde4" providerId="ADAL" clId="{50A593AC-9CCF-4F2A-AC54-E87AC7720E75}" dt="2022-03-22T14:02:21.227" v="98" actId="478"/>
          <ac:picMkLst>
            <pc:docMk/>
            <pc:sldMk cId="2698470547" sldId="366"/>
            <ac:picMk id="9" creationId="{4F1DC527-EBC5-44C5-9ECB-E904316636C0}"/>
          </ac:picMkLst>
        </pc:picChg>
        <pc:picChg chg="del">
          <ac:chgData name="Idit Jankelovicius" userId="b0495cca-c62b-4276-ba29-2bc4a344fde4" providerId="ADAL" clId="{50A593AC-9CCF-4F2A-AC54-E87AC7720E75}" dt="2022-03-22T14:02:23.262" v="99" actId="478"/>
          <ac:picMkLst>
            <pc:docMk/>
            <pc:sldMk cId="2698470547" sldId="366"/>
            <ac:picMk id="23" creationId="{B9E835D4-70E0-4A83-A383-613276ADCC73}"/>
          </ac:picMkLst>
        </pc:picChg>
        <pc:picChg chg="add mod">
          <ac:chgData name="Idit Jankelovicius" userId="b0495cca-c62b-4276-ba29-2bc4a344fde4" providerId="ADAL" clId="{50A593AC-9CCF-4F2A-AC54-E87AC7720E75}" dt="2022-03-22T14:02:37.006" v="103"/>
          <ac:picMkLst>
            <pc:docMk/>
            <pc:sldMk cId="2698470547" sldId="366"/>
            <ac:picMk id="29" creationId="{587929A3-9545-4647-94B0-9C95A408A36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Planilha1!$B$1</c:f>
              <c:strCache>
                <c:ptCount val="1"/>
                <c:pt idx="0">
                  <c:v>Chile</c:v>
                </c:pt>
              </c:strCache>
            </c:strRef>
          </c:tx>
          <c:spPr>
            <a:solidFill>
              <a:srgbClr val="FF0000"/>
            </a:solidFill>
            <a:ln>
              <a:noFill/>
            </a:ln>
            <a:effectLst/>
          </c:spPr>
          <c:invertIfNegative val="0"/>
          <c:dLbls>
            <c:numFmt formatCode="0&quot;%&quot;"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Deforestación</c:v>
                </c:pt>
                <c:pt idx="1">
                  <c:v>Pérdida de esp. veg. y ani.</c:v>
                </c:pt>
                <c:pt idx="2">
                  <c:v>Desempleo</c:v>
                </c:pt>
                <c:pt idx="3">
                  <c:v>Dificultad económica</c:v>
                </c:pt>
                <c:pt idx="4">
                  <c:v>Cambio climático</c:v>
                </c:pt>
                <c:pt idx="5">
                  <c:v>Problemas de salud</c:v>
                </c:pt>
              </c:strCache>
            </c:strRef>
          </c:cat>
          <c:val>
            <c:numRef>
              <c:f>Planilha1!$B$2:$B$7</c:f>
              <c:numCache>
                <c:formatCode>General</c:formatCode>
                <c:ptCount val="6"/>
                <c:pt idx="0">
                  <c:v>7</c:v>
                </c:pt>
                <c:pt idx="1">
                  <c:v>18</c:v>
                </c:pt>
                <c:pt idx="2">
                  <c:v>34</c:v>
                </c:pt>
                <c:pt idx="3">
                  <c:v>39</c:v>
                </c:pt>
                <c:pt idx="4">
                  <c:v>31</c:v>
                </c:pt>
                <c:pt idx="5">
                  <c:v>51</c:v>
                </c:pt>
              </c:numCache>
            </c:numRef>
          </c:val>
          <c:extLst>
            <c:ext xmlns:c16="http://schemas.microsoft.com/office/drawing/2014/chart" uri="{C3380CC4-5D6E-409C-BE32-E72D297353CC}">
              <c16:uniqueId val="{00000000-11E6-4B2E-9CF3-BDF674E476D1}"/>
            </c:ext>
          </c:extLst>
        </c:ser>
        <c:ser>
          <c:idx val="1"/>
          <c:order val="1"/>
          <c:tx>
            <c:strRef>
              <c:f>Planilha1!$C$1</c:f>
              <c:strCache>
                <c:ptCount val="1"/>
                <c:pt idx="0">
                  <c:v>Colombia</c:v>
                </c:pt>
              </c:strCache>
            </c:strRef>
          </c:tx>
          <c:spPr>
            <a:solidFill>
              <a:srgbClr val="F2A900"/>
            </a:solidFill>
            <a:ln>
              <a:noFill/>
            </a:ln>
            <a:effectLst/>
          </c:spPr>
          <c:invertIfNegative val="0"/>
          <c:dLbls>
            <c:numFmt formatCode="0&quot;%&quot;"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Deforestación</c:v>
                </c:pt>
                <c:pt idx="1">
                  <c:v>Pérdida de esp. veg. y ani.</c:v>
                </c:pt>
                <c:pt idx="2">
                  <c:v>Desempleo</c:v>
                </c:pt>
                <c:pt idx="3">
                  <c:v>Dificultad económica</c:v>
                </c:pt>
                <c:pt idx="4">
                  <c:v>Cambio climático</c:v>
                </c:pt>
                <c:pt idx="5">
                  <c:v>Problemas de salud</c:v>
                </c:pt>
              </c:strCache>
            </c:strRef>
          </c:cat>
          <c:val>
            <c:numRef>
              <c:f>Planilha1!$C$2:$C$7</c:f>
              <c:numCache>
                <c:formatCode>General</c:formatCode>
                <c:ptCount val="6"/>
                <c:pt idx="0">
                  <c:v>11</c:v>
                </c:pt>
                <c:pt idx="1">
                  <c:v>16</c:v>
                </c:pt>
                <c:pt idx="2">
                  <c:v>44</c:v>
                </c:pt>
                <c:pt idx="3">
                  <c:v>35</c:v>
                </c:pt>
                <c:pt idx="4">
                  <c:v>27</c:v>
                </c:pt>
                <c:pt idx="5">
                  <c:v>43</c:v>
                </c:pt>
              </c:numCache>
            </c:numRef>
          </c:val>
          <c:extLst>
            <c:ext xmlns:c16="http://schemas.microsoft.com/office/drawing/2014/chart" uri="{C3380CC4-5D6E-409C-BE32-E72D297353CC}">
              <c16:uniqueId val="{00000001-11E6-4B2E-9CF3-BDF674E476D1}"/>
            </c:ext>
          </c:extLst>
        </c:ser>
        <c:ser>
          <c:idx val="2"/>
          <c:order val="2"/>
          <c:tx>
            <c:strRef>
              <c:f>Planilha1!$D$1</c:f>
              <c:strCache>
                <c:ptCount val="1"/>
                <c:pt idx="0">
                  <c:v>México </c:v>
                </c:pt>
              </c:strCache>
            </c:strRef>
          </c:tx>
          <c:spPr>
            <a:solidFill>
              <a:schemeClr val="accent1"/>
            </a:solidFill>
            <a:ln>
              <a:noFill/>
            </a:ln>
            <a:effectLst/>
          </c:spPr>
          <c:invertIfNegative val="0"/>
          <c:dLbls>
            <c:numFmt formatCode="0&quot;%&quot;"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Deforestación</c:v>
                </c:pt>
                <c:pt idx="1">
                  <c:v>Pérdida de esp. veg. y ani.</c:v>
                </c:pt>
                <c:pt idx="2">
                  <c:v>Desempleo</c:v>
                </c:pt>
                <c:pt idx="3">
                  <c:v>Dificultad económica</c:v>
                </c:pt>
                <c:pt idx="4">
                  <c:v>Cambio climático</c:v>
                </c:pt>
                <c:pt idx="5">
                  <c:v>Problemas de salud</c:v>
                </c:pt>
              </c:strCache>
            </c:strRef>
          </c:cat>
          <c:val>
            <c:numRef>
              <c:f>Planilha1!$D$2:$D$7</c:f>
              <c:numCache>
                <c:formatCode>General</c:formatCode>
                <c:ptCount val="6"/>
                <c:pt idx="0">
                  <c:v>11</c:v>
                </c:pt>
                <c:pt idx="1">
                  <c:v>18</c:v>
                </c:pt>
                <c:pt idx="2">
                  <c:v>38</c:v>
                </c:pt>
                <c:pt idx="3">
                  <c:v>38</c:v>
                </c:pt>
                <c:pt idx="4">
                  <c:v>33</c:v>
                </c:pt>
                <c:pt idx="5">
                  <c:v>51</c:v>
                </c:pt>
              </c:numCache>
            </c:numRef>
          </c:val>
          <c:extLst>
            <c:ext xmlns:c16="http://schemas.microsoft.com/office/drawing/2014/chart" uri="{C3380CC4-5D6E-409C-BE32-E72D297353CC}">
              <c16:uniqueId val="{00000002-11E6-4B2E-9CF3-BDF674E476D1}"/>
            </c:ext>
          </c:extLst>
        </c:ser>
        <c:ser>
          <c:idx val="3"/>
          <c:order val="3"/>
          <c:tx>
            <c:strRef>
              <c:f>Planilha1!$E$1</c:f>
              <c:strCache>
                <c:ptCount val="1"/>
                <c:pt idx="0">
                  <c:v>Global</c:v>
                </c:pt>
              </c:strCache>
            </c:strRef>
          </c:tx>
          <c:spPr>
            <a:solidFill>
              <a:schemeClr val="accent5">
                <a:lumMod val="75000"/>
              </a:schemeClr>
            </a:solidFill>
            <a:ln>
              <a:noFill/>
            </a:ln>
            <a:effectLst/>
          </c:spPr>
          <c:invertIfNegative val="0"/>
          <c:dLbls>
            <c:numFmt formatCode="0&quot;%&quot;"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Deforestación</c:v>
                </c:pt>
                <c:pt idx="1">
                  <c:v>Pérdida de esp. veg. y ani.</c:v>
                </c:pt>
                <c:pt idx="2">
                  <c:v>Desempleo</c:v>
                </c:pt>
                <c:pt idx="3">
                  <c:v>Dificultad económica</c:v>
                </c:pt>
                <c:pt idx="4">
                  <c:v>Cambio climático</c:v>
                </c:pt>
                <c:pt idx="5">
                  <c:v>Problemas de salud</c:v>
                </c:pt>
              </c:strCache>
            </c:strRef>
          </c:cat>
          <c:val>
            <c:numRef>
              <c:f>Planilha1!$E$2:$E$7</c:f>
              <c:numCache>
                <c:formatCode>General</c:formatCode>
                <c:ptCount val="6"/>
                <c:pt idx="0">
                  <c:v>13</c:v>
                </c:pt>
                <c:pt idx="1">
                  <c:v>21</c:v>
                </c:pt>
                <c:pt idx="2">
                  <c:v>29</c:v>
                </c:pt>
                <c:pt idx="3">
                  <c:v>33</c:v>
                </c:pt>
                <c:pt idx="4">
                  <c:v>41</c:v>
                </c:pt>
                <c:pt idx="5">
                  <c:v>53</c:v>
                </c:pt>
              </c:numCache>
            </c:numRef>
          </c:val>
          <c:extLst>
            <c:ext xmlns:c16="http://schemas.microsoft.com/office/drawing/2014/chart" uri="{C3380CC4-5D6E-409C-BE32-E72D297353CC}">
              <c16:uniqueId val="{00000004-11E6-4B2E-9CF3-BDF674E476D1}"/>
            </c:ext>
          </c:extLst>
        </c:ser>
        <c:dLbls>
          <c:showLegendKey val="0"/>
          <c:showVal val="0"/>
          <c:showCatName val="0"/>
          <c:showSerName val="0"/>
          <c:showPercent val="0"/>
          <c:showBubbleSize val="0"/>
        </c:dLbls>
        <c:gapWidth val="182"/>
        <c:axId val="532323440"/>
        <c:axId val="532327184"/>
      </c:barChart>
      <c:catAx>
        <c:axId val="532323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32327184"/>
        <c:crosses val="autoZero"/>
        <c:auto val="1"/>
        <c:lblAlgn val="ctr"/>
        <c:lblOffset val="100"/>
        <c:noMultiLvlLbl val="0"/>
      </c:catAx>
      <c:valAx>
        <c:axId val="532327184"/>
        <c:scaling>
          <c:orientation val="minMax"/>
        </c:scaling>
        <c:delete val="1"/>
        <c:axPos val="b"/>
        <c:numFmt formatCode="General" sourceLinked="1"/>
        <c:majorTickMark val="none"/>
        <c:minorTickMark val="none"/>
        <c:tickLblPos val="nextTo"/>
        <c:crossAx val="532323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840992964542044"/>
          <c:y val="0.15716095467312588"/>
          <c:w val="0.33169103031372338"/>
          <c:h val="0.73686722704054997"/>
        </c:manualLayout>
      </c:layout>
      <c:barChart>
        <c:barDir val="bar"/>
        <c:grouping val="percentStacked"/>
        <c:varyColors val="0"/>
        <c:ser>
          <c:idx val="0"/>
          <c:order val="0"/>
          <c:tx>
            <c:strRef>
              <c:f>Sheet1!$B$1</c:f>
              <c:strCache>
                <c:ptCount val="1"/>
                <c:pt idx="0">
                  <c:v>Producto FSC comprado</c:v>
                </c:pt>
              </c:strCache>
            </c:strRef>
          </c:tx>
          <c:spPr>
            <a:solidFill>
              <a:srgbClr val="285C4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Productos de bambú &amp; corcho</c:v>
                </c:pt>
                <c:pt idx="1">
                  <c:v>Packaging de comida &amp; bebida</c:v>
                </c:pt>
                <c:pt idx="2">
                  <c:v>Papelería escolar</c:v>
                </c:pt>
                <c:pt idx="3">
                  <c:v>Papel toalla o papel higiénico </c:v>
                </c:pt>
                <c:pt idx="4">
                  <c:v>Papel</c:v>
                </c:pt>
              </c:strCache>
            </c:strRef>
          </c:cat>
          <c:val>
            <c:numRef>
              <c:f>Sheet1!$B$2:$B$6</c:f>
              <c:numCache>
                <c:formatCode>0%</c:formatCode>
                <c:ptCount val="5"/>
                <c:pt idx="0">
                  <c:v>0.22</c:v>
                </c:pt>
                <c:pt idx="1">
                  <c:v>0.27</c:v>
                </c:pt>
                <c:pt idx="2">
                  <c:v>0.28999999999999998</c:v>
                </c:pt>
                <c:pt idx="3">
                  <c:v>0.31</c:v>
                </c:pt>
                <c:pt idx="4">
                  <c:v>0.33</c:v>
                </c:pt>
              </c:numCache>
            </c:numRef>
          </c:val>
          <c:extLst>
            <c:ext xmlns:c16="http://schemas.microsoft.com/office/drawing/2014/chart" uri="{C3380CC4-5D6E-409C-BE32-E72D297353CC}">
              <c16:uniqueId val="{00000000-BDBA-44A3-8C3A-A21F58860C34}"/>
            </c:ext>
          </c:extLst>
        </c:ser>
        <c:ser>
          <c:idx val="1"/>
          <c:order val="1"/>
          <c:tx>
            <c:strRef>
              <c:f>Sheet1!$C$1</c:f>
              <c:strCache>
                <c:ptCount val="1"/>
                <c:pt idx="0">
                  <c:v>Producto FSC apenas visto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Productos de bambú &amp; corcho</c:v>
                </c:pt>
                <c:pt idx="1">
                  <c:v>Packaging de comida &amp; bebida</c:v>
                </c:pt>
                <c:pt idx="2">
                  <c:v>Papelería escolar</c:v>
                </c:pt>
                <c:pt idx="3">
                  <c:v>Papel toalla o papel higiénico </c:v>
                </c:pt>
                <c:pt idx="4">
                  <c:v>Papel</c:v>
                </c:pt>
              </c:strCache>
            </c:strRef>
          </c:cat>
          <c:val>
            <c:numRef>
              <c:f>Sheet1!$C$2:$C$6</c:f>
              <c:numCache>
                <c:formatCode>0%</c:formatCode>
                <c:ptCount val="5"/>
                <c:pt idx="0">
                  <c:v>0.22</c:v>
                </c:pt>
                <c:pt idx="1">
                  <c:v>0.18</c:v>
                </c:pt>
                <c:pt idx="2">
                  <c:v>0.21</c:v>
                </c:pt>
                <c:pt idx="3">
                  <c:v>0.18</c:v>
                </c:pt>
                <c:pt idx="4">
                  <c:v>0.21</c:v>
                </c:pt>
              </c:numCache>
            </c:numRef>
          </c:val>
          <c:extLst>
            <c:ext xmlns:c16="http://schemas.microsoft.com/office/drawing/2014/chart" uri="{C3380CC4-5D6E-409C-BE32-E72D297353CC}">
              <c16:uniqueId val="{00000001-BDBA-44A3-8C3A-A21F58860C34}"/>
            </c:ext>
          </c:extLst>
        </c:ser>
        <c:ser>
          <c:idx val="2"/>
          <c:order val="2"/>
          <c:tx>
            <c:strRef>
              <c:f>Sheet1!$D$1</c:f>
              <c:strCache>
                <c:ptCount val="1"/>
                <c:pt idx="0">
                  <c:v>Producto FSC no visto</c:v>
                </c:pt>
              </c:strCache>
            </c:strRef>
          </c:tx>
          <c:spPr>
            <a:solidFill>
              <a:srgbClr val="78BE20">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Productos de bambú &amp; corcho</c:v>
                </c:pt>
                <c:pt idx="1">
                  <c:v>Packaging de comida &amp; bebida</c:v>
                </c:pt>
                <c:pt idx="2">
                  <c:v>Papelería escolar</c:v>
                </c:pt>
                <c:pt idx="3">
                  <c:v>Papel toalla o papel higiénico </c:v>
                </c:pt>
                <c:pt idx="4">
                  <c:v>Papel</c:v>
                </c:pt>
              </c:strCache>
            </c:strRef>
          </c:cat>
          <c:val>
            <c:numRef>
              <c:f>Sheet1!$D$2:$D$6</c:f>
              <c:numCache>
                <c:formatCode>0%</c:formatCode>
                <c:ptCount val="5"/>
                <c:pt idx="0">
                  <c:v>0.35</c:v>
                </c:pt>
                <c:pt idx="1">
                  <c:v>0.32</c:v>
                </c:pt>
                <c:pt idx="2">
                  <c:v>0.31</c:v>
                </c:pt>
                <c:pt idx="3">
                  <c:v>0.3</c:v>
                </c:pt>
                <c:pt idx="4">
                  <c:v>0.26</c:v>
                </c:pt>
              </c:numCache>
            </c:numRef>
          </c:val>
          <c:extLst>
            <c:ext xmlns:c16="http://schemas.microsoft.com/office/drawing/2014/chart" uri="{C3380CC4-5D6E-409C-BE32-E72D297353CC}">
              <c16:uniqueId val="{00000002-BDBA-44A3-8C3A-A21F58860C34}"/>
            </c:ext>
          </c:extLst>
        </c:ser>
        <c:dLbls>
          <c:showLegendKey val="0"/>
          <c:showVal val="0"/>
          <c:showCatName val="0"/>
          <c:showSerName val="0"/>
          <c:showPercent val="0"/>
          <c:showBubbleSize val="0"/>
        </c:dLbls>
        <c:gapWidth val="100"/>
        <c:overlap val="100"/>
        <c:axId val="1021527424"/>
        <c:axId val="1021524472"/>
      </c:barChart>
      <c:catAx>
        <c:axId val="1021527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21524472"/>
        <c:crosses val="autoZero"/>
        <c:auto val="1"/>
        <c:lblAlgn val="ctr"/>
        <c:lblOffset val="100"/>
        <c:noMultiLvlLbl val="0"/>
      </c:catAx>
      <c:valAx>
        <c:axId val="1021524472"/>
        <c:scaling>
          <c:orientation val="minMax"/>
        </c:scaling>
        <c:delete val="1"/>
        <c:axPos val="b"/>
        <c:numFmt formatCode="0%" sourceLinked="1"/>
        <c:majorTickMark val="out"/>
        <c:minorTickMark val="none"/>
        <c:tickLblPos val="nextTo"/>
        <c:crossAx val="1021527424"/>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023056917374531"/>
          <c:y val="0.14517052958080967"/>
          <c:w val="0.61985332186989717"/>
          <c:h val="0.72479198053407168"/>
        </c:manualLayout>
      </c:layout>
      <c:barChart>
        <c:barDir val="bar"/>
        <c:grouping val="stacked"/>
        <c:varyColors val="0"/>
        <c:ser>
          <c:idx val="1"/>
          <c:order val="0"/>
          <c:tx>
            <c:strRef>
              <c:f>Sheet1!$B$1</c:f>
              <c:strCache>
                <c:ptCount val="1"/>
                <c:pt idx="0">
                  <c:v>Visto a menudo</c:v>
                </c:pt>
              </c:strCache>
            </c:strRef>
          </c:tx>
          <c:spPr>
            <a:solidFill>
              <a:srgbClr val="285C4D"/>
            </a:solidFill>
            <a:ln>
              <a:noFill/>
            </a:ln>
            <a:effectLst/>
          </c:spPr>
          <c:invertIfNegative val="0"/>
          <c:dLbls>
            <c:numFmt formatCode="0&quot;%&quot;" sourceLinked="0"/>
            <c:spPr>
              <a:noFill/>
              <a:ln>
                <a:noFill/>
              </a:ln>
              <a:effectLst/>
            </c:spPr>
            <c:txPr>
              <a:bodyPr/>
              <a:lstStyle/>
              <a:p>
                <a:pPr>
                  <a:defRPr sz="1000" b="0">
                    <a:solidFill>
                      <a:schemeClr val="bg1"/>
                    </a:solidFill>
                    <a:latin typeface="Franklin Gothic Book" panose="020B0503020102020204"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1"/>
                <c:pt idx="0">
                  <c:v>FSC</c:v>
                </c:pt>
              </c:strCache>
            </c:strRef>
          </c:cat>
          <c:val>
            <c:numRef>
              <c:f>Sheet1!$B$2:$B$4</c:f>
              <c:numCache>
                <c:formatCode>General</c:formatCode>
                <c:ptCount val="1"/>
                <c:pt idx="0">
                  <c:v>15</c:v>
                </c:pt>
              </c:numCache>
            </c:numRef>
          </c:val>
          <c:extLst>
            <c:ext xmlns:c16="http://schemas.microsoft.com/office/drawing/2014/chart" uri="{C3380CC4-5D6E-409C-BE32-E72D297353CC}">
              <c16:uniqueId val="{00000000-D0B8-4390-9513-79D42C082CA7}"/>
            </c:ext>
          </c:extLst>
        </c:ser>
        <c:ser>
          <c:idx val="0"/>
          <c:order val="1"/>
          <c:tx>
            <c:strRef>
              <c:f>Sheet1!$C$1</c:f>
              <c:strCache>
                <c:ptCount val="1"/>
                <c:pt idx="0">
                  <c:v>Visto ocasionalmente</c:v>
                </c:pt>
              </c:strCache>
            </c:strRef>
          </c:tx>
          <c:spPr>
            <a:solidFill>
              <a:srgbClr val="78BE20"/>
            </a:solidFill>
            <a:ln>
              <a:noFill/>
            </a:ln>
            <a:effectLst/>
          </c:spPr>
          <c:invertIfNegative val="0"/>
          <c:dLbls>
            <c:numFmt formatCode="0&quot;%&quot;" sourceLinked="0"/>
            <c:spPr>
              <a:noFill/>
              <a:ln>
                <a:noFill/>
              </a:ln>
              <a:effectLst/>
            </c:spPr>
            <c:txPr>
              <a:bodyPr/>
              <a:lstStyle/>
              <a:p>
                <a:pPr>
                  <a:defRPr sz="1000" b="0">
                    <a:solidFill>
                      <a:schemeClr val="bg1"/>
                    </a:solidFill>
                    <a:latin typeface="Franklin Gothic Book" panose="020B0503020102020204"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1"/>
                <c:pt idx="0">
                  <c:v>FSC</c:v>
                </c:pt>
              </c:strCache>
            </c:strRef>
          </c:cat>
          <c:val>
            <c:numRef>
              <c:f>Sheet1!$C$2:$C$4</c:f>
              <c:numCache>
                <c:formatCode>General</c:formatCode>
                <c:ptCount val="1"/>
                <c:pt idx="0">
                  <c:v>42</c:v>
                </c:pt>
              </c:numCache>
            </c:numRef>
          </c:val>
          <c:extLst>
            <c:ext xmlns:c16="http://schemas.microsoft.com/office/drawing/2014/chart" uri="{C3380CC4-5D6E-409C-BE32-E72D297353CC}">
              <c16:uniqueId val="{00000001-D0B8-4390-9513-79D42C082CA7}"/>
            </c:ext>
          </c:extLst>
        </c:ser>
        <c:ser>
          <c:idx val="2"/>
          <c:order val="2"/>
          <c:tx>
            <c:strRef>
              <c:f>Sheet1!$D$1</c:f>
              <c:strCache>
                <c:ptCount val="1"/>
                <c:pt idx="0">
                  <c:v>Never seen</c:v>
                </c:pt>
              </c:strCache>
            </c:strRef>
          </c:tx>
          <c:invertIfNegative val="0"/>
          <c:dLbls>
            <c:numFmt formatCode="0&quot;%&quot;" sourceLinked="0"/>
            <c:spPr>
              <a:noFill/>
              <a:ln>
                <a:noFill/>
              </a:ln>
              <a:effectLst/>
            </c:spPr>
            <c:txPr>
              <a:bodyPr/>
              <a:lstStyle/>
              <a:p>
                <a:pPr>
                  <a:defRPr sz="1100" b="0">
                    <a:solidFill>
                      <a:srgbClr val="000000"/>
                    </a:solidFill>
                    <a:latin typeface="Franklin Gothic Book" panose="020B0503020102020204"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1"/>
                <c:pt idx="0">
                  <c:v>FSC</c:v>
                </c:pt>
              </c:strCache>
            </c:strRef>
          </c:cat>
          <c:val>
            <c:numRef>
              <c:f>Sheet1!$D$2:$D$4</c:f>
            </c:numRef>
          </c:val>
          <c:extLst>
            <c:ext xmlns:c16="http://schemas.microsoft.com/office/drawing/2014/chart" uri="{C3380CC4-5D6E-409C-BE32-E72D297353CC}">
              <c16:uniqueId val="{00000002-D0B8-4390-9513-79D42C082CA7}"/>
            </c:ext>
          </c:extLst>
        </c:ser>
        <c:ser>
          <c:idx val="4"/>
          <c:order val="3"/>
          <c:tx>
            <c:strRef>
              <c:f>Sheet1!$E$1</c:f>
              <c:strCache>
                <c:ptCount val="1"/>
                <c:pt idx="0">
                  <c:v>Not sure</c:v>
                </c:pt>
              </c:strCache>
            </c:strRef>
          </c:tx>
          <c:invertIfNegative val="0"/>
          <c:dLbls>
            <c:numFmt formatCode="0&quot;%&quot;" sourceLinked="0"/>
            <c:spPr>
              <a:noFill/>
              <a:ln>
                <a:noFill/>
              </a:ln>
              <a:effectLst/>
            </c:spPr>
            <c:txPr>
              <a:bodyPr/>
              <a:lstStyle/>
              <a:p>
                <a:pPr>
                  <a:defRPr sz="1100" b="0">
                    <a:solidFill>
                      <a:schemeClr val="bg1"/>
                    </a:solidFill>
                    <a:latin typeface="Franklin Gothic Book" panose="020B0503020102020204"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1"/>
                <c:pt idx="0">
                  <c:v>FSC</c:v>
                </c:pt>
              </c:strCache>
            </c:strRef>
          </c:cat>
          <c:val>
            <c:numRef>
              <c:f>Sheet1!$E$2:$E$4</c:f>
            </c:numRef>
          </c:val>
          <c:extLst>
            <c:ext xmlns:c16="http://schemas.microsoft.com/office/drawing/2014/chart" uri="{C3380CC4-5D6E-409C-BE32-E72D297353CC}">
              <c16:uniqueId val="{00000003-D0B8-4390-9513-79D42C082CA7}"/>
            </c:ext>
          </c:extLst>
        </c:ser>
        <c:dLbls>
          <c:showLegendKey val="0"/>
          <c:showVal val="1"/>
          <c:showCatName val="0"/>
          <c:showSerName val="0"/>
          <c:showPercent val="0"/>
          <c:showBubbleSize val="0"/>
        </c:dLbls>
        <c:gapWidth val="45"/>
        <c:overlap val="100"/>
        <c:axId val="126850176"/>
        <c:axId val="126851712"/>
      </c:barChart>
      <c:catAx>
        <c:axId val="126850176"/>
        <c:scaling>
          <c:orientation val="maxMin"/>
        </c:scaling>
        <c:delete val="0"/>
        <c:axPos val="l"/>
        <c:numFmt formatCode="General" sourceLinked="0"/>
        <c:majorTickMark val="out"/>
        <c:minorTickMark val="none"/>
        <c:tickLblPos val="nextTo"/>
        <c:txPr>
          <a:bodyPr/>
          <a:lstStyle/>
          <a:p>
            <a:pPr algn="r">
              <a:defRPr sz="1100" b="0">
                <a:solidFill>
                  <a:schemeClr val="tx1"/>
                </a:solidFill>
                <a:latin typeface="+mn-lt"/>
                <a:cs typeface="Tahoma" pitchFamily="34" charset="0"/>
              </a:defRPr>
            </a:pPr>
            <a:endParaRPr lang="en-US"/>
          </a:p>
        </c:txPr>
        <c:crossAx val="126851712"/>
        <c:crosses val="autoZero"/>
        <c:auto val="1"/>
        <c:lblAlgn val="ctr"/>
        <c:lblOffset val="100"/>
        <c:noMultiLvlLbl val="0"/>
      </c:catAx>
      <c:valAx>
        <c:axId val="126851712"/>
        <c:scaling>
          <c:orientation val="minMax"/>
          <c:max val="100"/>
          <c:min val="0"/>
        </c:scaling>
        <c:delete val="1"/>
        <c:axPos val="t"/>
        <c:numFmt formatCode="General" sourceLinked="1"/>
        <c:majorTickMark val="out"/>
        <c:minorTickMark val="none"/>
        <c:tickLblPos val="nextTo"/>
        <c:crossAx val="126850176"/>
        <c:crosses val="autoZero"/>
        <c:crossBetween val="between"/>
      </c:valAx>
    </c:plotArea>
    <c:legend>
      <c:legendPos val="b"/>
      <c:layout>
        <c:manualLayout>
          <c:xMode val="edge"/>
          <c:yMode val="edge"/>
          <c:x val="0.30606548846461118"/>
          <c:y val="0.90207970376723234"/>
          <c:w val="0.38786902307077764"/>
          <c:h val="9.7920296232767712E-2"/>
        </c:manualLayout>
      </c:layout>
      <c:overlay val="0"/>
      <c:txPr>
        <a:bodyPr/>
        <a:lstStyle/>
        <a:p>
          <a:pPr algn="ctr">
            <a:defRPr lang="en-CA" sz="1000" b="0" i="0" u="none" strike="noStrike" kern="1200" baseline="0">
              <a:solidFill>
                <a:schemeClr val="tx1"/>
              </a:solidFill>
              <a:latin typeface="+mn-lt"/>
              <a:ea typeface="+mn-ea"/>
              <a:cs typeface="Tahoma" pitchFamily="34" charset="0"/>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696534590930049E-3"/>
          <c:y val="8.1404570085044814E-2"/>
          <c:w val="0.55384963577413782"/>
          <c:h val="0.91859542991495513"/>
        </c:manualLayout>
      </c:layout>
      <c:doughnutChart>
        <c:varyColors val="1"/>
        <c:ser>
          <c:idx val="0"/>
          <c:order val="0"/>
          <c:tx>
            <c:strRef>
              <c:f>Sheet1!$B$1</c:f>
              <c:strCache>
                <c:ptCount val="1"/>
                <c:pt idx="0">
                  <c:v>Column2</c:v>
                </c:pt>
              </c:strCache>
            </c:strRef>
          </c:tx>
          <c:dPt>
            <c:idx val="0"/>
            <c:bubble3D val="0"/>
            <c:spPr>
              <a:solidFill>
                <a:srgbClr val="285C4D"/>
              </a:solidFill>
            </c:spPr>
            <c:extLst>
              <c:ext xmlns:c16="http://schemas.microsoft.com/office/drawing/2014/chart" uri="{C3380CC4-5D6E-409C-BE32-E72D297353CC}">
                <c16:uniqueId val="{00000001-9BB6-4A70-8452-33F07A86795E}"/>
              </c:ext>
            </c:extLst>
          </c:dPt>
          <c:dPt>
            <c:idx val="1"/>
            <c:bubble3D val="0"/>
            <c:spPr>
              <a:solidFill>
                <a:srgbClr val="78BE20"/>
              </a:solidFill>
            </c:spPr>
            <c:extLst>
              <c:ext xmlns:c16="http://schemas.microsoft.com/office/drawing/2014/chart" uri="{C3380CC4-5D6E-409C-BE32-E72D297353CC}">
                <c16:uniqueId val="{00000003-9BB6-4A70-8452-33F07A86795E}"/>
              </c:ext>
            </c:extLst>
          </c:dPt>
          <c:dPt>
            <c:idx val="2"/>
            <c:bubble3D val="0"/>
            <c:spPr>
              <a:solidFill>
                <a:srgbClr val="78BE20">
                  <a:lumMod val="40000"/>
                  <a:lumOff val="60000"/>
                </a:srgbClr>
              </a:solidFill>
            </c:spPr>
            <c:extLst>
              <c:ext xmlns:c16="http://schemas.microsoft.com/office/drawing/2014/chart" uri="{C3380CC4-5D6E-409C-BE32-E72D297353CC}">
                <c16:uniqueId val="{00000005-9BB6-4A70-8452-33F07A86795E}"/>
              </c:ext>
            </c:extLst>
          </c:dPt>
          <c:dPt>
            <c:idx val="3"/>
            <c:bubble3D val="0"/>
            <c:spPr>
              <a:solidFill>
                <a:schemeClr val="accent4"/>
              </a:solidFill>
            </c:spPr>
            <c:extLst>
              <c:ext xmlns:c16="http://schemas.microsoft.com/office/drawing/2014/chart" uri="{C3380CC4-5D6E-409C-BE32-E72D297353CC}">
                <c16:uniqueId val="{00000007-9BB6-4A70-8452-33F07A86795E}"/>
              </c:ext>
            </c:extLst>
          </c:dPt>
          <c:dPt>
            <c:idx val="4"/>
            <c:bubble3D val="0"/>
            <c:spPr>
              <a:solidFill>
                <a:srgbClr val="C00000"/>
              </a:solidFill>
            </c:spPr>
            <c:extLst>
              <c:ext xmlns:c16="http://schemas.microsoft.com/office/drawing/2014/chart" uri="{C3380CC4-5D6E-409C-BE32-E72D297353CC}">
                <c16:uniqueId val="{00000009-9BB6-4A70-8452-33F07A86795E}"/>
              </c:ext>
            </c:extLst>
          </c:dPt>
          <c:dPt>
            <c:idx val="5"/>
            <c:bubble3D val="0"/>
            <c:spPr>
              <a:solidFill>
                <a:schemeClr val="bg2"/>
              </a:solidFill>
            </c:spPr>
            <c:extLst>
              <c:ext xmlns:c16="http://schemas.microsoft.com/office/drawing/2014/chart" uri="{C3380CC4-5D6E-409C-BE32-E72D297353CC}">
                <c16:uniqueId val="{0000000B-9BB6-4A70-8452-33F07A86795E}"/>
              </c:ext>
            </c:extLst>
          </c:dPt>
          <c:dPt>
            <c:idx val="6"/>
            <c:bubble3D val="0"/>
            <c:spPr>
              <a:solidFill>
                <a:schemeClr val="tx2"/>
              </a:solidFill>
            </c:spPr>
            <c:extLst>
              <c:ext xmlns:c16="http://schemas.microsoft.com/office/drawing/2014/chart" uri="{C3380CC4-5D6E-409C-BE32-E72D297353CC}">
                <c16:uniqueId val="{0000000D-9BB6-4A70-8452-33F07A86795E}"/>
              </c:ext>
            </c:extLst>
          </c:dPt>
          <c:dPt>
            <c:idx val="7"/>
            <c:bubble3D val="0"/>
            <c:spPr>
              <a:solidFill>
                <a:schemeClr val="tx2"/>
              </a:solidFill>
            </c:spPr>
            <c:extLst>
              <c:ext xmlns:c16="http://schemas.microsoft.com/office/drawing/2014/chart" uri="{C3380CC4-5D6E-409C-BE32-E72D297353CC}">
                <c16:uniqueId val="{0000000F-9BB6-4A70-8452-33F07A86795E}"/>
              </c:ext>
            </c:extLst>
          </c:dPt>
          <c:dLbls>
            <c:dLbl>
              <c:idx val="2"/>
              <c:tx>
                <c:rich>
                  <a:bodyPr/>
                  <a:lstStyle/>
                  <a:p>
                    <a:pPr>
                      <a:defRPr sz="1000">
                        <a:solidFill>
                          <a:srgbClr val="000000"/>
                        </a:solidFill>
                        <a:latin typeface="Franklin Gothic Book" panose="020B0503020102020204" pitchFamily="34" charset="0"/>
                      </a:defRPr>
                    </a:pPr>
                    <a:fld id="{01ABD9A5-B735-4533-99CB-92DFBBF8F431}" type="VALUE">
                      <a:rPr lang="en-US" sz="1000">
                        <a:solidFill>
                          <a:srgbClr val="000000"/>
                        </a:solidFill>
                        <a:latin typeface="Franklin Gothic Book" panose="020B0503020102020204" pitchFamily="34" charset="0"/>
                      </a:rPr>
                      <a:pPr>
                        <a:defRPr sz="1000">
                          <a:solidFill>
                            <a:srgbClr val="000000"/>
                          </a:solidFill>
                          <a:latin typeface="Franklin Gothic Book" panose="020B0503020102020204" pitchFamily="34" charset="0"/>
                        </a:defRPr>
                      </a:pPr>
                      <a:t>[VALOR]</a:t>
                    </a:fld>
                    <a:endParaRPr lang="es-419"/>
                  </a:p>
                </c:rich>
              </c:tx>
              <c:numFmt formatCode="0&quot;%&quot;" sourceLinked="0"/>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BB6-4A70-8452-33F07A86795E}"/>
                </c:ext>
              </c:extLst>
            </c:dLbl>
            <c:dLbl>
              <c:idx val="3"/>
              <c:tx>
                <c:rich>
                  <a:bodyPr/>
                  <a:lstStyle/>
                  <a:p>
                    <a:pPr>
                      <a:defRPr sz="1000">
                        <a:solidFill>
                          <a:schemeClr val="tx2">
                            <a:lumMod val="75000"/>
                          </a:schemeClr>
                        </a:solidFill>
                        <a:latin typeface="Franklin Gothic Book" panose="020B0503020102020204" pitchFamily="34" charset="0"/>
                      </a:defRPr>
                    </a:pPr>
                    <a:fld id="{46D64875-66C7-4FD9-AC47-06A50418C11A}" type="VALUE">
                      <a:rPr lang="en-US" sz="1000">
                        <a:solidFill>
                          <a:schemeClr val="bg1"/>
                        </a:solidFill>
                        <a:latin typeface="Franklin Gothic Book" panose="020B0503020102020204" pitchFamily="34" charset="0"/>
                      </a:rPr>
                      <a:pPr>
                        <a:defRPr sz="1000">
                          <a:solidFill>
                            <a:schemeClr val="tx2">
                              <a:lumMod val="75000"/>
                            </a:schemeClr>
                          </a:solidFill>
                          <a:latin typeface="Franklin Gothic Book" panose="020B0503020102020204" pitchFamily="34" charset="0"/>
                        </a:defRPr>
                      </a:pPr>
                      <a:t>[VALOR]</a:t>
                    </a:fld>
                    <a:endParaRPr lang="es-419"/>
                  </a:p>
                </c:rich>
              </c:tx>
              <c:numFmt formatCode="0&quot;%&quot;" sourceLinked="0"/>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BB6-4A70-8452-33F07A86795E}"/>
                </c:ext>
              </c:extLst>
            </c:dLbl>
            <c:dLbl>
              <c:idx val="4"/>
              <c:layout>
                <c:manualLayout>
                  <c:x val="4.4642839706427392E-2"/>
                  <c:y val="-0.12729067735392893"/>
                </c:manualLayout>
              </c:layout>
              <c:numFmt formatCode="0&quot;%&quot;" sourceLinked="0"/>
              <c:spPr>
                <a:noFill/>
                <a:ln>
                  <a:noFill/>
                </a:ln>
                <a:effectLst/>
              </c:spPr>
              <c:txPr>
                <a:bodyPr/>
                <a:lstStyle/>
                <a:p>
                  <a:pPr>
                    <a:defRPr sz="800">
                      <a:solidFill>
                        <a:schemeClr val="tx1"/>
                      </a:solidFill>
                      <a:latin typeface="Franklin Gothic Book" panose="020B05030201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448885120264217"/>
                      <c:h val="8.4921066177549728E-2"/>
                    </c:manualLayout>
                  </c15:layout>
                </c:ext>
                <c:ext xmlns:c16="http://schemas.microsoft.com/office/drawing/2014/chart" uri="{C3380CC4-5D6E-409C-BE32-E72D297353CC}">
                  <c16:uniqueId val="{00000009-9BB6-4A70-8452-33F07A86795E}"/>
                </c:ext>
              </c:extLst>
            </c:dLbl>
            <c:numFmt formatCode="0&quot;%&quot;" sourceLinked="0"/>
            <c:spPr>
              <a:noFill/>
              <a:ln>
                <a:noFill/>
              </a:ln>
              <a:effectLst/>
            </c:spPr>
            <c:txPr>
              <a:bodyPr/>
              <a:lstStyle/>
              <a:p>
                <a:pPr>
                  <a:defRPr sz="1000">
                    <a:solidFill>
                      <a:schemeClr val="bg1"/>
                    </a:solidFill>
                    <a:latin typeface="Franklin Gothic Book" panose="020B05030201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Completa</c:v>
                </c:pt>
                <c:pt idx="1">
                  <c:v>Mucha</c:v>
                </c:pt>
                <c:pt idx="2">
                  <c:v>Moderada</c:v>
                </c:pt>
                <c:pt idx="3">
                  <c:v>Poca</c:v>
                </c:pt>
                <c:pt idx="4">
                  <c:v>Ninguna</c:v>
                </c:pt>
              </c:strCache>
            </c:strRef>
          </c:cat>
          <c:val>
            <c:numRef>
              <c:f>Sheet1!$B$2:$B$6</c:f>
              <c:numCache>
                <c:formatCode>#,##0</c:formatCode>
                <c:ptCount val="5"/>
                <c:pt idx="0">
                  <c:v>27</c:v>
                </c:pt>
                <c:pt idx="1">
                  <c:v>35</c:v>
                </c:pt>
                <c:pt idx="2">
                  <c:v>28</c:v>
                </c:pt>
                <c:pt idx="3">
                  <c:v>10</c:v>
                </c:pt>
                <c:pt idx="4">
                  <c:v>1</c:v>
                </c:pt>
              </c:numCache>
            </c:numRef>
          </c:val>
          <c:extLst>
            <c:ext xmlns:c16="http://schemas.microsoft.com/office/drawing/2014/chart" uri="{C3380CC4-5D6E-409C-BE32-E72D297353CC}">
              <c16:uniqueId val="{00000010-9BB6-4A70-8452-33F07A86795E}"/>
            </c:ext>
          </c:extLst>
        </c:ser>
        <c:dLbls>
          <c:showLegendKey val="0"/>
          <c:showVal val="0"/>
          <c:showCatName val="0"/>
          <c:showSerName val="0"/>
          <c:showPercent val="0"/>
          <c:showBubbleSize val="0"/>
          <c:showLeaderLines val="0"/>
        </c:dLbls>
        <c:firstSliceAng val="0"/>
        <c:holeSize val="50"/>
      </c:doughnutChart>
    </c:plotArea>
    <c:legend>
      <c:legendPos val="r"/>
      <c:layout>
        <c:manualLayout>
          <c:xMode val="edge"/>
          <c:yMode val="edge"/>
          <c:x val="0.65659745656792901"/>
          <c:y val="0"/>
          <c:w val="0.34340244195919778"/>
          <c:h val="1"/>
        </c:manualLayout>
      </c:layout>
      <c:overlay val="0"/>
      <c:txPr>
        <a:bodyPr/>
        <a:lstStyle/>
        <a:p>
          <a:pPr>
            <a:defRPr sz="1000">
              <a:solidFill>
                <a:schemeClr val="bg2">
                  <a:lumMod val="50000"/>
                </a:schemeClr>
              </a:solidFill>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Planilha1!$B$1</c:f>
              <c:strCache>
                <c:ptCount val="1"/>
                <c:pt idx="0">
                  <c:v>Chile</c:v>
                </c:pt>
              </c:strCache>
            </c:strRef>
          </c:tx>
          <c:spPr>
            <a:solidFill>
              <a:srgbClr val="FF0000"/>
            </a:solidFill>
            <a:ln>
              <a:noFill/>
            </a:ln>
            <a:effectLst/>
          </c:spPr>
          <c:invertIfNegative val="0"/>
          <c:dLbls>
            <c:numFmt formatCode="0&quot;%&quot;"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Tala ilegal de madera</c:v>
                </c:pt>
                <c:pt idx="1">
                  <c:v>Incendios forestales</c:v>
                </c:pt>
                <c:pt idx="2">
                  <c:v>Sequías e inundaciones</c:v>
                </c:pt>
                <c:pt idx="3">
                  <c:v>Deforestación</c:v>
                </c:pt>
                <c:pt idx="4">
                  <c:v>Impacto en el cambio climático</c:v>
                </c:pt>
                <c:pt idx="5">
                  <c:v>Pérdida de esp. veg. y ani.</c:v>
                </c:pt>
              </c:strCache>
            </c:strRef>
          </c:cat>
          <c:val>
            <c:numRef>
              <c:f>Planilha1!$B$2:$B$7</c:f>
              <c:numCache>
                <c:formatCode>0%</c:formatCode>
                <c:ptCount val="6"/>
                <c:pt idx="0">
                  <c:v>24</c:v>
                </c:pt>
                <c:pt idx="1">
                  <c:v>36</c:v>
                </c:pt>
                <c:pt idx="2">
                  <c:v>27</c:v>
                </c:pt>
                <c:pt idx="3">
                  <c:v>32</c:v>
                </c:pt>
                <c:pt idx="4">
                  <c:v>37</c:v>
                </c:pt>
                <c:pt idx="5">
                  <c:v>46</c:v>
                </c:pt>
              </c:numCache>
            </c:numRef>
          </c:val>
          <c:extLst>
            <c:ext xmlns:c16="http://schemas.microsoft.com/office/drawing/2014/chart" uri="{C3380CC4-5D6E-409C-BE32-E72D297353CC}">
              <c16:uniqueId val="{00000000-D1C7-40E9-9772-2A5D72BDC0D8}"/>
            </c:ext>
          </c:extLst>
        </c:ser>
        <c:ser>
          <c:idx val="1"/>
          <c:order val="1"/>
          <c:tx>
            <c:strRef>
              <c:f>Planilha1!$C$1</c:f>
              <c:strCache>
                <c:ptCount val="1"/>
                <c:pt idx="0">
                  <c:v>Colombia</c:v>
                </c:pt>
              </c:strCache>
            </c:strRef>
          </c:tx>
          <c:spPr>
            <a:solidFill>
              <a:srgbClr val="F2A900"/>
            </a:solidFill>
            <a:ln>
              <a:noFill/>
            </a:ln>
            <a:effectLst/>
          </c:spPr>
          <c:invertIfNegative val="0"/>
          <c:dLbls>
            <c:numFmt formatCode="0&quot;%&quot;"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Tala ilegal de madera</c:v>
                </c:pt>
                <c:pt idx="1">
                  <c:v>Incendios forestales</c:v>
                </c:pt>
                <c:pt idx="2">
                  <c:v>Sequías e inundaciones</c:v>
                </c:pt>
                <c:pt idx="3">
                  <c:v>Deforestación</c:v>
                </c:pt>
                <c:pt idx="4">
                  <c:v>Impacto en el cambio climático</c:v>
                </c:pt>
                <c:pt idx="5">
                  <c:v>Pérdida de esp. veg. y ani.</c:v>
                </c:pt>
              </c:strCache>
            </c:strRef>
          </c:cat>
          <c:val>
            <c:numRef>
              <c:f>Planilha1!$C$2:$C$7</c:f>
              <c:numCache>
                <c:formatCode>0%</c:formatCode>
                <c:ptCount val="6"/>
                <c:pt idx="0">
                  <c:v>21</c:v>
                </c:pt>
                <c:pt idx="1">
                  <c:v>22</c:v>
                </c:pt>
                <c:pt idx="2">
                  <c:v>23</c:v>
                </c:pt>
                <c:pt idx="3">
                  <c:v>31</c:v>
                </c:pt>
                <c:pt idx="4">
                  <c:v>41</c:v>
                </c:pt>
                <c:pt idx="5">
                  <c:v>46</c:v>
                </c:pt>
              </c:numCache>
            </c:numRef>
          </c:val>
          <c:extLst>
            <c:ext xmlns:c16="http://schemas.microsoft.com/office/drawing/2014/chart" uri="{C3380CC4-5D6E-409C-BE32-E72D297353CC}">
              <c16:uniqueId val="{00000001-D1C7-40E9-9772-2A5D72BDC0D8}"/>
            </c:ext>
          </c:extLst>
        </c:ser>
        <c:ser>
          <c:idx val="2"/>
          <c:order val="2"/>
          <c:tx>
            <c:strRef>
              <c:f>Planilha1!$D$1</c:f>
              <c:strCache>
                <c:ptCount val="1"/>
                <c:pt idx="0">
                  <c:v>México </c:v>
                </c:pt>
              </c:strCache>
            </c:strRef>
          </c:tx>
          <c:spPr>
            <a:solidFill>
              <a:schemeClr val="accent1"/>
            </a:solidFill>
            <a:ln>
              <a:noFill/>
            </a:ln>
            <a:effectLst/>
          </c:spPr>
          <c:invertIfNegative val="0"/>
          <c:dLbls>
            <c:numFmt formatCode="0&quot;%&quot;"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Tala ilegal de madera</c:v>
                </c:pt>
                <c:pt idx="1">
                  <c:v>Incendios forestales</c:v>
                </c:pt>
                <c:pt idx="2">
                  <c:v>Sequías e inundaciones</c:v>
                </c:pt>
                <c:pt idx="3">
                  <c:v>Deforestación</c:v>
                </c:pt>
                <c:pt idx="4">
                  <c:v>Impacto en el cambio climático</c:v>
                </c:pt>
                <c:pt idx="5">
                  <c:v>Pérdida de esp. veg. y ani.</c:v>
                </c:pt>
              </c:strCache>
            </c:strRef>
          </c:cat>
          <c:val>
            <c:numRef>
              <c:f>Planilha1!$D$2:$D$7</c:f>
              <c:numCache>
                <c:formatCode>0%</c:formatCode>
                <c:ptCount val="6"/>
                <c:pt idx="0">
                  <c:v>26</c:v>
                </c:pt>
                <c:pt idx="1">
                  <c:v>30</c:v>
                </c:pt>
                <c:pt idx="2">
                  <c:v>26</c:v>
                </c:pt>
                <c:pt idx="3">
                  <c:v>29</c:v>
                </c:pt>
                <c:pt idx="4">
                  <c:v>42</c:v>
                </c:pt>
                <c:pt idx="5">
                  <c:v>47</c:v>
                </c:pt>
              </c:numCache>
            </c:numRef>
          </c:val>
          <c:extLst>
            <c:ext xmlns:c16="http://schemas.microsoft.com/office/drawing/2014/chart" uri="{C3380CC4-5D6E-409C-BE32-E72D297353CC}">
              <c16:uniqueId val="{00000002-D1C7-40E9-9772-2A5D72BDC0D8}"/>
            </c:ext>
          </c:extLst>
        </c:ser>
        <c:ser>
          <c:idx val="3"/>
          <c:order val="3"/>
          <c:tx>
            <c:strRef>
              <c:f>Planilha1!$E$1</c:f>
              <c:strCache>
                <c:ptCount val="1"/>
                <c:pt idx="0">
                  <c:v>Global</c:v>
                </c:pt>
              </c:strCache>
            </c:strRef>
          </c:tx>
          <c:spPr>
            <a:solidFill>
              <a:schemeClr val="accent5">
                <a:lumMod val="75000"/>
              </a:schemeClr>
            </a:solidFill>
            <a:ln>
              <a:noFill/>
            </a:ln>
            <a:effectLst/>
          </c:spPr>
          <c:invertIfNegative val="0"/>
          <c:dLbls>
            <c:numFmt formatCode="0&quot;%&quot;"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Tala ilegal de madera</c:v>
                </c:pt>
                <c:pt idx="1">
                  <c:v>Incendios forestales</c:v>
                </c:pt>
                <c:pt idx="2">
                  <c:v>Sequías e inundaciones</c:v>
                </c:pt>
                <c:pt idx="3">
                  <c:v>Deforestación</c:v>
                </c:pt>
                <c:pt idx="4">
                  <c:v>Impacto en el cambio climático</c:v>
                </c:pt>
                <c:pt idx="5">
                  <c:v>Pérdida de esp. veg. y ani.</c:v>
                </c:pt>
              </c:strCache>
            </c:strRef>
          </c:cat>
          <c:val>
            <c:numRef>
              <c:f>Planilha1!$E$2:$E$7</c:f>
              <c:numCache>
                <c:formatCode>0%</c:formatCode>
                <c:ptCount val="6"/>
                <c:pt idx="0">
                  <c:v>19</c:v>
                </c:pt>
                <c:pt idx="1">
                  <c:v>24</c:v>
                </c:pt>
                <c:pt idx="2">
                  <c:v>28</c:v>
                </c:pt>
                <c:pt idx="3">
                  <c:v>30</c:v>
                </c:pt>
                <c:pt idx="4">
                  <c:v>39</c:v>
                </c:pt>
                <c:pt idx="5">
                  <c:v>42</c:v>
                </c:pt>
              </c:numCache>
            </c:numRef>
          </c:val>
          <c:extLst>
            <c:ext xmlns:c16="http://schemas.microsoft.com/office/drawing/2014/chart" uri="{C3380CC4-5D6E-409C-BE32-E72D297353CC}">
              <c16:uniqueId val="{00000003-D1C7-40E9-9772-2A5D72BDC0D8}"/>
            </c:ext>
          </c:extLst>
        </c:ser>
        <c:dLbls>
          <c:showLegendKey val="0"/>
          <c:showVal val="0"/>
          <c:showCatName val="0"/>
          <c:showSerName val="0"/>
          <c:showPercent val="0"/>
          <c:showBubbleSize val="0"/>
        </c:dLbls>
        <c:gapWidth val="182"/>
        <c:axId val="532323440"/>
        <c:axId val="532327184"/>
      </c:barChart>
      <c:catAx>
        <c:axId val="532323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32327184"/>
        <c:crosses val="autoZero"/>
        <c:auto val="1"/>
        <c:lblAlgn val="ctr"/>
        <c:lblOffset val="100"/>
        <c:noMultiLvlLbl val="0"/>
      </c:catAx>
      <c:valAx>
        <c:axId val="532327184"/>
        <c:scaling>
          <c:orientation val="minMax"/>
        </c:scaling>
        <c:delete val="1"/>
        <c:axPos val="b"/>
        <c:numFmt formatCode="0%" sourceLinked="1"/>
        <c:majorTickMark val="none"/>
        <c:minorTickMark val="none"/>
        <c:tickLblPos val="nextTo"/>
        <c:crossAx val="532323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Planilha1!$B$1</c:f>
              <c:strCache>
                <c:ptCount val="1"/>
                <c:pt idx="0">
                  <c:v>Chile</c:v>
                </c:pt>
              </c:strCache>
            </c:strRef>
          </c:tx>
          <c:spPr>
            <a:solidFill>
              <a:srgbClr val="FF0000"/>
            </a:solidFill>
            <a:ln>
              <a:noFill/>
            </a:ln>
            <a:effectLst/>
          </c:spPr>
          <c:invertIfNegative val="0"/>
          <c:dLbls>
            <c:numFmt formatCode="0&quot;%&quot;"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Planilha1!$A$2:$A$6</c:f>
              <c:strCache>
                <c:ptCount val="5"/>
                <c:pt idx="0">
                  <c:v>Info de sostenibilidad debe estar certificada por una org ind</c:v>
                </c:pt>
                <c:pt idx="1">
                  <c:v>Puedo proteger los bosques comprando productos certificados por una org ind</c:v>
                </c:pt>
                <c:pt idx="2">
                  <c:v>Intento comprar productos envasados con material renovable (papel)</c:v>
                </c:pt>
                <c:pt idx="3">
                  <c:v>Espero que las empresas no contribuyan a la deforestación</c:v>
                </c:pt>
                <c:pt idx="4">
                  <c:v>Prefiero elegir productos que no dañen plantas y animales</c:v>
                </c:pt>
              </c:strCache>
            </c:strRef>
          </c:cat>
          <c:val>
            <c:numRef>
              <c:f>Planilha1!$B$2:$B$6</c:f>
              <c:numCache>
                <c:formatCode>0%</c:formatCode>
                <c:ptCount val="5"/>
                <c:pt idx="0">
                  <c:v>68</c:v>
                </c:pt>
                <c:pt idx="1">
                  <c:v>77</c:v>
                </c:pt>
                <c:pt idx="2">
                  <c:v>85</c:v>
                </c:pt>
                <c:pt idx="3">
                  <c:v>86</c:v>
                </c:pt>
                <c:pt idx="4">
                  <c:v>90</c:v>
                </c:pt>
              </c:numCache>
            </c:numRef>
          </c:val>
          <c:extLst>
            <c:ext xmlns:c16="http://schemas.microsoft.com/office/drawing/2014/chart" uri="{C3380CC4-5D6E-409C-BE32-E72D297353CC}">
              <c16:uniqueId val="{00000000-BAA9-453A-BF86-1CB264DA6DD5}"/>
            </c:ext>
          </c:extLst>
        </c:ser>
        <c:ser>
          <c:idx val="1"/>
          <c:order val="1"/>
          <c:tx>
            <c:strRef>
              <c:f>Planilha1!$C$1</c:f>
              <c:strCache>
                <c:ptCount val="1"/>
                <c:pt idx="0">
                  <c:v>Colombia</c:v>
                </c:pt>
              </c:strCache>
            </c:strRef>
          </c:tx>
          <c:spPr>
            <a:solidFill>
              <a:srgbClr val="F2A900"/>
            </a:solidFill>
            <a:ln>
              <a:noFill/>
            </a:ln>
            <a:effectLst/>
          </c:spPr>
          <c:invertIfNegative val="0"/>
          <c:dLbls>
            <c:numFmt formatCode="0&quot;%&quot;"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Planilha1!$A$2:$A$6</c:f>
              <c:strCache>
                <c:ptCount val="5"/>
                <c:pt idx="0">
                  <c:v>Info de sostenibilidad debe estar certificada por una org ind</c:v>
                </c:pt>
                <c:pt idx="1">
                  <c:v>Puedo proteger los bosques comprando productos certificados por una org ind</c:v>
                </c:pt>
                <c:pt idx="2">
                  <c:v>Intento comprar productos envasados con material renovable (papel)</c:v>
                </c:pt>
                <c:pt idx="3">
                  <c:v>Espero que las empresas no contribuyan a la deforestación</c:v>
                </c:pt>
                <c:pt idx="4">
                  <c:v>Prefiero elegir productos que no dañen plantas y animales</c:v>
                </c:pt>
              </c:strCache>
            </c:strRef>
          </c:cat>
          <c:val>
            <c:numRef>
              <c:f>Planilha1!$C$2:$C$6</c:f>
              <c:numCache>
                <c:formatCode>0%</c:formatCode>
                <c:ptCount val="5"/>
                <c:pt idx="0">
                  <c:v>76</c:v>
                </c:pt>
                <c:pt idx="1">
                  <c:v>83</c:v>
                </c:pt>
                <c:pt idx="2">
                  <c:v>87</c:v>
                </c:pt>
                <c:pt idx="3">
                  <c:v>89</c:v>
                </c:pt>
                <c:pt idx="4">
                  <c:v>93</c:v>
                </c:pt>
              </c:numCache>
            </c:numRef>
          </c:val>
          <c:extLst>
            <c:ext xmlns:c16="http://schemas.microsoft.com/office/drawing/2014/chart" uri="{C3380CC4-5D6E-409C-BE32-E72D297353CC}">
              <c16:uniqueId val="{00000001-BAA9-453A-BF86-1CB264DA6DD5}"/>
            </c:ext>
          </c:extLst>
        </c:ser>
        <c:ser>
          <c:idx val="2"/>
          <c:order val="2"/>
          <c:tx>
            <c:strRef>
              <c:f>Planilha1!$D$1</c:f>
              <c:strCache>
                <c:ptCount val="1"/>
                <c:pt idx="0">
                  <c:v>México </c:v>
                </c:pt>
              </c:strCache>
            </c:strRef>
          </c:tx>
          <c:spPr>
            <a:solidFill>
              <a:schemeClr val="accent1"/>
            </a:solidFill>
            <a:ln>
              <a:noFill/>
            </a:ln>
            <a:effectLst/>
          </c:spPr>
          <c:invertIfNegative val="0"/>
          <c:dLbls>
            <c:numFmt formatCode="0&quot;%&quot;"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Planilha1!$A$2:$A$6</c:f>
              <c:strCache>
                <c:ptCount val="5"/>
                <c:pt idx="0">
                  <c:v>Info de sostenibilidad debe estar certificada por una org ind</c:v>
                </c:pt>
                <c:pt idx="1">
                  <c:v>Puedo proteger los bosques comprando productos certificados por una org ind</c:v>
                </c:pt>
                <c:pt idx="2">
                  <c:v>Intento comprar productos envasados con material renovable (papel)</c:v>
                </c:pt>
                <c:pt idx="3">
                  <c:v>Espero que las empresas no contribuyan a la deforestación</c:v>
                </c:pt>
                <c:pt idx="4">
                  <c:v>Prefiero elegir productos que no dañen plantas y animales</c:v>
                </c:pt>
              </c:strCache>
            </c:strRef>
          </c:cat>
          <c:val>
            <c:numRef>
              <c:f>Planilha1!$D$2:$D$6</c:f>
              <c:numCache>
                <c:formatCode>0%</c:formatCode>
                <c:ptCount val="5"/>
                <c:pt idx="0">
                  <c:v>72</c:v>
                </c:pt>
                <c:pt idx="1">
                  <c:v>82</c:v>
                </c:pt>
                <c:pt idx="2">
                  <c:v>84</c:v>
                </c:pt>
                <c:pt idx="3">
                  <c:v>87</c:v>
                </c:pt>
                <c:pt idx="4">
                  <c:v>92</c:v>
                </c:pt>
              </c:numCache>
            </c:numRef>
          </c:val>
          <c:extLst>
            <c:ext xmlns:c16="http://schemas.microsoft.com/office/drawing/2014/chart" uri="{C3380CC4-5D6E-409C-BE32-E72D297353CC}">
              <c16:uniqueId val="{00000002-BAA9-453A-BF86-1CB264DA6DD5}"/>
            </c:ext>
          </c:extLst>
        </c:ser>
        <c:ser>
          <c:idx val="3"/>
          <c:order val="3"/>
          <c:tx>
            <c:strRef>
              <c:f>Planilha1!$E$1</c:f>
              <c:strCache>
                <c:ptCount val="1"/>
                <c:pt idx="0">
                  <c:v>Global</c:v>
                </c:pt>
              </c:strCache>
            </c:strRef>
          </c:tx>
          <c:spPr>
            <a:solidFill>
              <a:schemeClr val="accent5">
                <a:lumMod val="75000"/>
              </a:schemeClr>
            </a:solidFill>
            <a:ln>
              <a:noFill/>
            </a:ln>
            <a:effectLst/>
          </c:spPr>
          <c:invertIfNegative val="0"/>
          <c:dLbls>
            <c:numFmt formatCode="0&quot;%&quot;"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Planilha1!$A$2:$A$6</c:f>
              <c:strCache>
                <c:ptCount val="5"/>
                <c:pt idx="0">
                  <c:v>Info de sostenibilidad debe estar certificada por una org ind</c:v>
                </c:pt>
                <c:pt idx="1">
                  <c:v>Puedo proteger los bosques comprando productos certificados por una org ind</c:v>
                </c:pt>
                <c:pt idx="2">
                  <c:v>Intento comprar productos envasados con material renovable (papel)</c:v>
                </c:pt>
                <c:pt idx="3">
                  <c:v>Espero que las empresas no contribuyan a la deforestación</c:v>
                </c:pt>
                <c:pt idx="4">
                  <c:v>Prefiero elegir productos que no dañen plantas y animales</c:v>
                </c:pt>
              </c:strCache>
            </c:strRef>
          </c:cat>
          <c:val>
            <c:numRef>
              <c:f>Planilha1!$E$2:$E$6</c:f>
              <c:numCache>
                <c:formatCode>0%</c:formatCode>
                <c:ptCount val="5"/>
                <c:pt idx="0">
                  <c:v>76</c:v>
                </c:pt>
                <c:pt idx="1">
                  <c:v>77</c:v>
                </c:pt>
                <c:pt idx="2">
                  <c:v>80</c:v>
                </c:pt>
                <c:pt idx="3">
                  <c:v>84</c:v>
                </c:pt>
                <c:pt idx="4">
                  <c:v>86</c:v>
                </c:pt>
              </c:numCache>
            </c:numRef>
          </c:val>
          <c:extLst>
            <c:ext xmlns:c16="http://schemas.microsoft.com/office/drawing/2014/chart" uri="{C3380CC4-5D6E-409C-BE32-E72D297353CC}">
              <c16:uniqueId val="{00000003-BAA9-453A-BF86-1CB264DA6DD5}"/>
            </c:ext>
          </c:extLst>
        </c:ser>
        <c:dLbls>
          <c:showLegendKey val="0"/>
          <c:showVal val="0"/>
          <c:showCatName val="0"/>
          <c:showSerName val="0"/>
          <c:showPercent val="0"/>
          <c:showBubbleSize val="0"/>
        </c:dLbls>
        <c:gapWidth val="182"/>
        <c:axId val="532323440"/>
        <c:axId val="532327184"/>
      </c:barChart>
      <c:catAx>
        <c:axId val="532323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32327184"/>
        <c:crosses val="autoZero"/>
        <c:auto val="1"/>
        <c:lblAlgn val="ctr"/>
        <c:lblOffset val="100"/>
        <c:noMultiLvlLbl val="0"/>
      </c:catAx>
      <c:valAx>
        <c:axId val="532327184"/>
        <c:scaling>
          <c:orientation val="minMax"/>
        </c:scaling>
        <c:delete val="1"/>
        <c:axPos val="b"/>
        <c:numFmt formatCode="0%" sourceLinked="1"/>
        <c:majorTickMark val="none"/>
        <c:minorTickMark val="none"/>
        <c:tickLblPos val="nextTo"/>
        <c:crossAx val="532323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840992964542044"/>
          <c:y val="0.15716095467312588"/>
          <c:w val="0.33169103031372338"/>
          <c:h val="0.73686722704054997"/>
        </c:manualLayout>
      </c:layout>
      <c:barChart>
        <c:barDir val="bar"/>
        <c:grouping val="percentStacked"/>
        <c:varyColors val="0"/>
        <c:ser>
          <c:idx val="0"/>
          <c:order val="0"/>
          <c:tx>
            <c:strRef>
              <c:f>Sheet1!$B$1</c:f>
              <c:strCache>
                <c:ptCount val="1"/>
                <c:pt idx="0">
                  <c:v>Producto FSC comprado</c:v>
                </c:pt>
              </c:strCache>
            </c:strRef>
          </c:tx>
          <c:spPr>
            <a:solidFill>
              <a:srgbClr val="285C4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Productos de bambú &amp; corcho</c:v>
                </c:pt>
                <c:pt idx="1">
                  <c:v>Packaging de comida &amp; bebida</c:v>
                </c:pt>
                <c:pt idx="2">
                  <c:v>Papelería escolar</c:v>
                </c:pt>
                <c:pt idx="3">
                  <c:v>Papel toalla o papel higiénico </c:v>
                </c:pt>
                <c:pt idx="4">
                  <c:v>Papel</c:v>
                </c:pt>
              </c:strCache>
            </c:strRef>
          </c:cat>
          <c:val>
            <c:numRef>
              <c:f>Sheet1!$B$2:$B$6</c:f>
              <c:numCache>
                <c:formatCode>0%</c:formatCode>
                <c:ptCount val="5"/>
                <c:pt idx="0">
                  <c:v>0.17</c:v>
                </c:pt>
                <c:pt idx="1">
                  <c:v>0.2</c:v>
                </c:pt>
                <c:pt idx="2">
                  <c:v>0.25</c:v>
                </c:pt>
                <c:pt idx="3">
                  <c:v>0.27</c:v>
                </c:pt>
                <c:pt idx="4">
                  <c:v>0.24</c:v>
                </c:pt>
              </c:numCache>
            </c:numRef>
          </c:val>
          <c:extLst>
            <c:ext xmlns:c16="http://schemas.microsoft.com/office/drawing/2014/chart" uri="{C3380CC4-5D6E-409C-BE32-E72D297353CC}">
              <c16:uniqueId val="{00000000-BDBA-44A3-8C3A-A21F58860C34}"/>
            </c:ext>
          </c:extLst>
        </c:ser>
        <c:ser>
          <c:idx val="1"/>
          <c:order val="1"/>
          <c:tx>
            <c:strRef>
              <c:f>Sheet1!$C$1</c:f>
              <c:strCache>
                <c:ptCount val="1"/>
                <c:pt idx="0">
                  <c:v>Producto FSC apenas visto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Productos de bambú &amp; corcho</c:v>
                </c:pt>
                <c:pt idx="1">
                  <c:v>Packaging de comida &amp; bebida</c:v>
                </c:pt>
                <c:pt idx="2">
                  <c:v>Papelería escolar</c:v>
                </c:pt>
                <c:pt idx="3">
                  <c:v>Papel toalla o papel higiénico </c:v>
                </c:pt>
                <c:pt idx="4">
                  <c:v>Papel</c:v>
                </c:pt>
              </c:strCache>
            </c:strRef>
          </c:cat>
          <c:val>
            <c:numRef>
              <c:f>Sheet1!$C$2:$C$6</c:f>
              <c:numCache>
                <c:formatCode>0%</c:formatCode>
                <c:ptCount val="5"/>
                <c:pt idx="0">
                  <c:v>0.11</c:v>
                </c:pt>
                <c:pt idx="1">
                  <c:v>0.12</c:v>
                </c:pt>
                <c:pt idx="2">
                  <c:v>0.11</c:v>
                </c:pt>
                <c:pt idx="3">
                  <c:v>0.11</c:v>
                </c:pt>
                <c:pt idx="4">
                  <c:v>0.13</c:v>
                </c:pt>
              </c:numCache>
            </c:numRef>
          </c:val>
          <c:extLst>
            <c:ext xmlns:c16="http://schemas.microsoft.com/office/drawing/2014/chart" uri="{C3380CC4-5D6E-409C-BE32-E72D297353CC}">
              <c16:uniqueId val="{00000001-BDBA-44A3-8C3A-A21F58860C34}"/>
            </c:ext>
          </c:extLst>
        </c:ser>
        <c:ser>
          <c:idx val="2"/>
          <c:order val="2"/>
          <c:tx>
            <c:strRef>
              <c:f>Sheet1!$D$1</c:f>
              <c:strCache>
                <c:ptCount val="1"/>
                <c:pt idx="0">
                  <c:v>Producto FSC no visto</c:v>
                </c:pt>
              </c:strCache>
            </c:strRef>
          </c:tx>
          <c:spPr>
            <a:solidFill>
              <a:srgbClr val="78BE20">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Productos de bambú &amp; corcho</c:v>
                </c:pt>
                <c:pt idx="1">
                  <c:v>Packaging de comida &amp; bebida</c:v>
                </c:pt>
                <c:pt idx="2">
                  <c:v>Papelería escolar</c:v>
                </c:pt>
                <c:pt idx="3">
                  <c:v>Papel toalla o papel higiénico </c:v>
                </c:pt>
                <c:pt idx="4">
                  <c:v>Papel</c:v>
                </c:pt>
              </c:strCache>
            </c:strRef>
          </c:cat>
          <c:val>
            <c:numRef>
              <c:f>Sheet1!$D$2:$D$6</c:f>
              <c:numCache>
                <c:formatCode>0%</c:formatCode>
                <c:ptCount val="5"/>
                <c:pt idx="0">
                  <c:v>0.39</c:v>
                </c:pt>
                <c:pt idx="1">
                  <c:v>0.35</c:v>
                </c:pt>
                <c:pt idx="2">
                  <c:v>0.34</c:v>
                </c:pt>
                <c:pt idx="3">
                  <c:v>0.33</c:v>
                </c:pt>
                <c:pt idx="4">
                  <c:v>0.34</c:v>
                </c:pt>
              </c:numCache>
            </c:numRef>
          </c:val>
          <c:extLst>
            <c:ext xmlns:c16="http://schemas.microsoft.com/office/drawing/2014/chart" uri="{C3380CC4-5D6E-409C-BE32-E72D297353CC}">
              <c16:uniqueId val="{00000002-BDBA-44A3-8C3A-A21F58860C34}"/>
            </c:ext>
          </c:extLst>
        </c:ser>
        <c:dLbls>
          <c:showLegendKey val="0"/>
          <c:showVal val="0"/>
          <c:showCatName val="0"/>
          <c:showSerName val="0"/>
          <c:showPercent val="0"/>
          <c:showBubbleSize val="0"/>
        </c:dLbls>
        <c:gapWidth val="100"/>
        <c:overlap val="100"/>
        <c:axId val="1021527424"/>
        <c:axId val="1021524472"/>
      </c:barChart>
      <c:catAx>
        <c:axId val="1021527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21524472"/>
        <c:crosses val="autoZero"/>
        <c:auto val="1"/>
        <c:lblAlgn val="ctr"/>
        <c:lblOffset val="100"/>
        <c:noMultiLvlLbl val="0"/>
      </c:catAx>
      <c:valAx>
        <c:axId val="1021524472"/>
        <c:scaling>
          <c:orientation val="minMax"/>
        </c:scaling>
        <c:delete val="1"/>
        <c:axPos val="b"/>
        <c:numFmt formatCode="0%" sourceLinked="1"/>
        <c:majorTickMark val="out"/>
        <c:minorTickMark val="none"/>
        <c:tickLblPos val="nextTo"/>
        <c:crossAx val="1021527424"/>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023056917374531"/>
          <c:y val="0.14517052958080967"/>
          <c:w val="0.61985332186989717"/>
          <c:h val="0.72479198053407168"/>
        </c:manualLayout>
      </c:layout>
      <c:barChart>
        <c:barDir val="bar"/>
        <c:grouping val="stacked"/>
        <c:varyColors val="0"/>
        <c:ser>
          <c:idx val="1"/>
          <c:order val="0"/>
          <c:tx>
            <c:strRef>
              <c:f>Sheet1!$B$1</c:f>
              <c:strCache>
                <c:ptCount val="1"/>
                <c:pt idx="0">
                  <c:v>Visto a menudo</c:v>
                </c:pt>
              </c:strCache>
            </c:strRef>
          </c:tx>
          <c:spPr>
            <a:solidFill>
              <a:srgbClr val="285C4D"/>
            </a:solidFill>
            <a:ln>
              <a:noFill/>
            </a:ln>
            <a:effectLst/>
          </c:spPr>
          <c:invertIfNegative val="0"/>
          <c:dLbls>
            <c:numFmt formatCode="0&quot;%&quot;" sourceLinked="0"/>
            <c:spPr>
              <a:noFill/>
              <a:ln>
                <a:noFill/>
              </a:ln>
              <a:effectLst/>
            </c:spPr>
            <c:txPr>
              <a:bodyPr/>
              <a:lstStyle/>
              <a:p>
                <a:pPr>
                  <a:defRPr sz="1000" b="0">
                    <a:solidFill>
                      <a:schemeClr val="bg1"/>
                    </a:solidFill>
                    <a:latin typeface="Franklin Gothic Book" panose="020B0503020102020204"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1"/>
                <c:pt idx="0">
                  <c:v>FSC</c:v>
                </c:pt>
              </c:strCache>
            </c:strRef>
          </c:cat>
          <c:val>
            <c:numRef>
              <c:f>Sheet1!$B$2:$B$4</c:f>
              <c:numCache>
                <c:formatCode>General</c:formatCode>
                <c:ptCount val="1"/>
                <c:pt idx="0">
                  <c:v>13</c:v>
                </c:pt>
              </c:numCache>
            </c:numRef>
          </c:val>
          <c:extLst>
            <c:ext xmlns:c16="http://schemas.microsoft.com/office/drawing/2014/chart" uri="{C3380CC4-5D6E-409C-BE32-E72D297353CC}">
              <c16:uniqueId val="{00000000-D0B8-4390-9513-79D42C082CA7}"/>
            </c:ext>
          </c:extLst>
        </c:ser>
        <c:ser>
          <c:idx val="0"/>
          <c:order val="1"/>
          <c:tx>
            <c:strRef>
              <c:f>Sheet1!$C$1</c:f>
              <c:strCache>
                <c:ptCount val="1"/>
                <c:pt idx="0">
                  <c:v>Visto ocasionalmente</c:v>
                </c:pt>
              </c:strCache>
            </c:strRef>
          </c:tx>
          <c:spPr>
            <a:solidFill>
              <a:srgbClr val="78BE20"/>
            </a:solidFill>
            <a:ln>
              <a:noFill/>
            </a:ln>
            <a:effectLst/>
          </c:spPr>
          <c:invertIfNegative val="0"/>
          <c:dLbls>
            <c:numFmt formatCode="0&quot;%&quot;" sourceLinked="0"/>
            <c:spPr>
              <a:noFill/>
              <a:ln>
                <a:noFill/>
              </a:ln>
              <a:effectLst/>
            </c:spPr>
            <c:txPr>
              <a:bodyPr/>
              <a:lstStyle/>
              <a:p>
                <a:pPr>
                  <a:defRPr sz="1000" b="0">
                    <a:solidFill>
                      <a:schemeClr val="bg1"/>
                    </a:solidFill>
                    <a:latin typeface="Franklin Gothic Book" panose="020B0503020102020204"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1"/>
                <c:pt idx="0">
                  <c:v>FSC</c:v>
                </c:pt>
              </c:strCache>
            </c:strRef>
          </c:cat>
          <c:val>
            <c:numRef>
              <c:f>Sheet1!$C$2:$C$4</c:f>
              <c:numCache>
                <c:formatCode>General</c:formatCode>
                <c:ptCount val="1"/>
                <c:pt idx="0">
                  <c:v>29</c:v>
                </c:pt>
              </c:numCache>
            </c:numRef>
          </c:val>
          <c:extLst>
            <c:ext xmlns:c16="http://schemas.microsoft.com/office/drawing/2014/chart" uri="{C3380CC4-5D6E-409C-BE32-E72D297353CC}">
              <c16:uniqueId val="{00000001-D0B8-4390-9513-79D42C082CA7}"/>
            </c:ext>
          </c:extLst>
        </c:ser>
        <c:ser>
          <c:idx val="2"/>
          <c:order val="2"/>
          <c:tx>
            <c:strRef>
              <c:f>Sheet1!$D$1</c:f>
              <c:strCache>
                <c:ptCount val="1"/>
                <c:pt idx="0">
                  <c:v>Never seen</c:v>
                </c:pt>
              </c:strCache>
            </c:strRef>
          </c:tx>
          <c:invertIfNegative val="0"/>
          <c:dLbls>
            <c:numFmt formatCode="0&quot;%&quot;" sourceLinked="0"/>
            <c:spPr>
              <a:noFill/>
              <a:ln>
                <a:noFill/>
              </a:ln>
              <a:effectLst/>
            </c:spPr>
            <c:txPr>
              <a:bodyPr/>
              <a:lstStyle/>
              <a:p>
                <a:pPr>
                  <a:defRPr sz="1100" b="0">
                    <a:solidFill>
                      <a:srgbClr val="000000"/>
                    </a:solidFill>
                    <a:latin typeface="Franklin Gothic Book" panose="020B0503020102020204"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1"/>
                <c:pt idx="0">
                  <c:v>FSC</c:v>
                </c:pt>
              </c:strCache>
            </c:strRef>
          </c:cat>
          <c:val>
            <c:numRef>
              <c:f>Sheet1!$D$2:$D$4</c:f>
            </c:numRef>
          </c:val>
          <c:extLst>
            <c:ext xmlns:c16="http://schemas.microsoft.com/office/drawing/2014/chart" uri="{C3380CC4-5D6E-409C-BE32-E72D297353CC}">
              <c16:uniqueId val="{00000002-D0B8-4390-9513-79D42C082CA7}"/>
            </c:ext>
          </c:extLst>
        </c:ser>
        <c:ser>
          <c:idx val="4"/>
          <c:order val="3"/>
          <c:tx>
            <c:strRef>
              <c:f>Sheet1!$E$1</c:f>
              <c:strCache>
                <c:ptCount val="1"/>
                <c:pt idx="0">
                  <c:v>Not sure</c:v>
                </c:pt>
              </c:strCache>
            </c:strRef>
          </c:tx>
          <c:invertIfNegative val="0"/>
          <c:dLbls>
            <c:numFmt formatCode="0&quot;%&quot;" sourceLinked="0"/>
            <c:spPr>
              <a:noFill/>
              <a:ln>
                <a:noFill/>
              </a:ln>
              <a:effectLst/>
            </c:spPr>
            <c:txPr>
              <a:bodyPr/>
              <a:lstStyle/>
              <a:p>
                <a:pPr>
                  <a:defRPr sz="1100" b="0">
                    <a:solidFill>
                      <a:schemeClr val="bg1"/>
                    </a:solidFill>
                    <a:latin typeface="Franklin Gothic Book" panose="020B0503020102020204"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1"/>
                <c:pt idx="0">
                  <c:v>FSC</c:v>
                </c:pt>
              </c:strCache>
            </c:strRef>
          </c:cat>
          <c:val>
            <c:numRef>
              <c:f>Sheet1!$E$2:$E$4</c:f>
            </c:numRef>
          </c:val>
          <c:extLst>
            <c:ext xmlns:c16="http://schemas.microsoft.com/office/drawing/2014/chart" uri="{C3380CC4-5D6E-409C-BE32-E72D297353CC}">
              <c16:uniqueId val="{00000003-D0B8-4390-9513-79D42C082CA7}"/>
            </c:ext>
          </c:extLst>
        </c:ser>
        <c:dLbls>
          <c:showLegendKey val="0"/>
          <c:showVal val="1"/>
          <c:showCatName val="0"/>
          <c:showSerName val="0"/>
          <c:showPercent val="0"/>
          <c:showBubbleSize val="0"/>
        </c:dLbls>
        <c:gapWidth val="45"/>
        <c:overlap val="100"/>
        <c:axId val="126850176"/>
        <c:axId val="126851712"/>
      </c:barChart>
      <c:catAx>
        <c:axId val="126850176"/>
        <c:scaling>
          <c:orientation val="maxMin"/>
        </c:scaling>
        <c:delete val="0"/>
        <c:axPos val="l"/>
        <c:numFmt formatCode="General" sourceLinked="0"/>
        <c:majorTickMark val="out"/>
        <c:minorTickMark val="none"/>
        <c:tickLblPos val="nextTo"/>
        <c:txPr>
          <a:bodyPr/>
          <a:lstStyle/>
          <a:p>
            <a:pPr algn="r">
              <a:defRPr sz="1100" b="0">
                <a:solidFill>
                  <a:schemeClr val="tx1"/>
                </a:solidFill>
                <a:latin typeface="+mn-lt"/>
                <a:cs typeface="Tahoma" pitchFamily="34" charset="0"/>
              </a:defRPr>
            </a:pPr>
            <a:endParaRPr lang="en-US"/>
          </a:p>
        </c:txPr>
        <c:crossAx val="126851712"/>
        <c:crosses val="autoZero"/>
        <c:auto val="1"/>
        <c:lblAlgn val="ctr"/>
        <c:lblOffset val="100"/>
        <c:noMultiLvlLbl val="0"/>
      </c:catAx>
      <c:valAx>
        <c:axId val="126851712"/>
        <c:scaling>
          <c:orientation val="minMax"/>
          <c:max val="100"/>
          <c:min val="0"/>
        </c:scaling>
        <c:delete val="1"/>
        <c:axPos val="t"/>
        <c:numFmt formatCode="General" sourceLinked="1"/>
        <c:majorTickMark val="out"/>
        <c:minorTickMark val="none"/>
        <c:tickLblPos val="nextTo"/>
        <c:crossAx val="126850176"/>
        <c:crosses val="autoZero"/>
        <c:crossBetween val="between"/>
      </c:valAx>
    </c:plotArea>
    <c:legend>
      <c:legendPos val="b"/>
      <c:layout>
        <c:manualLayout>
          <c:xMode val="edge"/>
          <c:yMode val="edge"/>
          <c:x val="0.30606548846461118"/>
          <c:y val="0.90207970376723234"/>
          <c:w val="0.38786902307077764"/>
          <c:h val="9.7920296232767712E-2"/>
        </c:manualLayout>
      </c:layout>
      <c:overlay val="0"/>
      <c:txPr>
        <a:bodyPr/>
        <a:lstStyle/>
        <a:p>
          <a:pPr algn="ctr">
            <a:defRPr lang="en-CA" sz="1000" b="0" i="0" u="none" strike="noStrike" kern="1200" baseline="0">
              <a:solidFill>
                <a:schemeClr val="tx1"/>
              </a:solidFill>
              <a:latin typeface="+mn-lt"/>
              <a:ea typeface="+mn-ea"/>
              <a:cs typeface="Tahoma" pitchFamily="34" charset="0"/>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696534590930049E-3"/>
          <c:y val="8.1404570085044814E-2"/>
          <c:w val="0.55384963577413782"/>
          <c:h val="0.91859542991495513"/>
        </c:manualLayout>
      </c:layout>
      <c:doughnutChart>
        <c:varyColors val="1"/>
        <c:ser>
          <c:idx val="0"/>
          <c:order val="0"/>
          <c:tx>
            <c:strRef>
              <c:f>Sheet1!$B$1</c:f>
              <c:strCache>
                <c:ptCount val="1"/>
                <c:pt idx="0">
                  <c:v>Column2</c:v>
                </c:pt>
              </c:strCache>
            </c:strRef>
          </c:tx>
          <c:dPt>
            <c:idx val="0"/>
            <c:bubble3D val="0"/>
            <c:spPr>
              <a:solidFill>
                <a:srgbClr val="285C4D"/>
              </a:solidFill>
            </c:spPr>
            <c:extLst>
              <c:ext xmlns:c16="http://schemas.microsoft.com/office/drawing/2014/chart" uri="{C3380CC4-5D6E-409C-BE32-E72D297353CC}">
                <c16:uniqueId val="{00000001-9BB6-4A70-8452-33F07A86795E}"/>
              </c:ext>
            </c:extLst>
          </c:dPt>
          <c:dPt>
            <c:idx val="1"/>
            <c:bubble3D val="0"/>
            <c:spPr>
              <a:solidFill>
                <a:srgbClr val="78BE20"/>
              </a:solidFill>
            </c:spPr>
            <c:extLst>
              <c:ext xmlns:c16="http://schemas.microsoft.com/office/drawing/2014/chart" uri="{C3380CC4-5D6E-409C-BE32-E72D297353CC}">
                <c16:uniqueId val="{00000003-9BB6-4A70-8452-33F07A86795E}"/>
              </c:ext>
            </c:extLst>
          </c:dPt>
          <c:dPt>
            <c:idx val="2"/>
            <c:bubble3D val="0"/>
            <c:spPr>
              <a:solidFill>
                <a:srgbClr val="78BE20">
                  <a:lumMod val="40000"/>
                  <a:lumOff val="60000"/>
                </a:srgbClr>
              </a:solidFill>
            </c:spPr>
            <c:extLst>
              <c:ext xmlns:c16="http://schemas.microsoft.com/office/drawing/2014/chart" uri="{C3380CC4-5D6E-409C-BE32-E72D297353CC}">
                <c16:uniqueId val="{00000005-9BB6-4A70-8452-33F07A86795E}"/>
              </c:ext>
            </c:extLst>
          </c:dPt>
          <c:dPt>
            <c:idx val="3"/>
            <c:bubble3D val="0"/>
            <c:spPr>
              <a:solidFill>
                <a:schemeClr val="accent4"/>
              </a:solidFill>
            </c:spPr>
            <c:extLst>
              <c:ext xmlns:c16="http://schemas.microsoft.com/office/drawing/2014/chart" uri="{C3380CC4-5D6E-409C-BE32-E72D297353CC}">
                <c16:uniqueId val="{00000007-9BB6-4A70-8452-33F07A86795E}"/>
              </c:ext>
            </c:extLst>
          </c:dPt>
          <c:dPt>
            <c:idx val="4"/>
            <c:bubble3D val="0"/>
            <c:spPr>
              <a:solidFill>
                <a:srgbClr val="C00000"/>
              </a:solidFill>
            </c:spPr>
            <c:extLst>
              <c:ext xmlns:c16="http://schemas.microsoft.com/office/drawing/2014/chart" uri="{C3380CC4-5D6E-409C-BE32-E72D297353CC}">
                <c16:uniqueId val="{00000009-9BB6-4A70-8452-33F07A86795E}"/>
              </c:ext>
            </c:extLst>
          </c:dPt>
          <c:dPt>
            <c:idx val="5"/>
            <c:bubble3D val="0"/>
            <c:spPr>
              <a:solidFill>
                <a:schemeClr val="bg2"/>
              </a:solidFill>
            </c:spPr>
            <c:extLst>
              <c:ext xmlns:c16="http://schemas.microsoft.com/office/drawing/2014/chart" uri="{C3380CC4-5D6E-409C-BE32-E72D297353CC}">
                <c16:uniqueId val="{0000000B-9BB6-4A70-8452-33F07A86795E}"/>
              </c:ext>
            </c:extLst>
          </c:dPt>
          <c:dPt>
            <c:idx val="6"/>
            <c:bubble3D val="0"/>
            <c:spPr>
              <a:solidFill>
                <a:schemeClr val="tx2"/>
              </a:solidFill>
            </c:spPr>
            <c:extLst>
              <c:ext xmlns:c16="http://schemas.microsoft.com/office/drawing/2014/chart" uri="{C3380CC4-5D6E-409C-BE32-E72D297353CC}">
                <c16:uniqueId val="{0000000D-9BB6-4A70-8452-33F07A86795E}"/>
              </c:ext>
            </c:extLst>
          </c:dPt>
          <c:dPt>
            <c:idx val="7"/>
            <c:bubble3D val="0"/>
            <c:spPr>
              <a:solidFill>
                <a:schemeClr val="tx2"/>
              </a:solidFill>
            </c:spPr>
            <c:extLst>
              <c:ext xmlns:c16="http://schemas.microsoft.com/office/drawing/2014/chart" uri="{C3380CC4-5D6E-409C-BE32-E72D297353CC}">
                <c16:uniqueId val="{0000000F-9BB6-4A70-8452-33F07A86795E}"/>
              </c:ext>
            </c:extLst>
          </c:dPt>
          <c:dLbls>
            <c:dLbl>
              <c:idx val="2"/>
              <c:tx>
                <c:rich>
                  <a:bodyPr/>
                  <a:lstStyle/>
                  <a:p>
                    <a:pPr>
                      <a:defRPr sz="1000">
                        <a:solidFill>
                          <a:srgbClr val="000000"/>
                        </a:solidFill>
                        <a:latin typeface="Franklin Gothic Book" panose="020B0503020102020204" pitchFamily="34" charset="0"/>
                      </a:defRPr>
                    </a:pPr>
                    <a:fld id="{01ABD9A5-B735-4533-99CB-92DFBBF8F431}" type="VALUE">
                      <a:rPr lang="en-US" sz="1000">
                        <a:solidFill>
                          <a:srgbClr val="000000"/>
                        </a:solidFill>
                        <a:latin typeface="Franklin Gothic Book" panose="020B0503020102020204" pitchFamily="34" charset="0"/>
                      </a:rPr>
                      <a:pPr>
                        <a:defRPr sz="1000">
                          <a:solidFill>
                            <a:srgbClr val="000000"/>
                          </a:solidFill>
                          <a:latin typeface="Franklin Gothic Book" panose="020B0503020102020204" pitchFamily="34" charset="0"/>
                        </a:defRPr>
                      </a:pPr>
                      <a:t>[VALOR]</a:t>
                    </a:fld>
                    <a:endParaRPr lang="es-419"/>
                  </a:p>
                </c:rich>
              </c:tx>
              <c:numFmt formatCode="0&quot;%&quot;" sourceLinked="0"/>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BB6-4A70-8452-33F07A86795E}"/>
                </c:ext>
              </c:extLst>
            </c:dLbl>
            <c:dLbl>
              <c:idx val="3"/>
              <c:tx>
                <c:rich>
                  <a:bodyPr/>
                  <a:lstStyle/>
                  <a:p>
                    <a:pPr>
                      <a:defRPr sz="1000">
                        <a:solidFill>
                          <a:schemeClr val="tx2">
                            <a:lumMod val="75000"/>
                          </a:schemeClr>
                        </a:solidFill>
                        <a:latin typeface="Franklin Gothic Book" panose="020B0503020102020204" pitchFamily="34" charset="0"/>
                      </a:defRPr>
                    </a:pPr>
                    <a:fld id="{46D64875-66C7-4FD9-AC47-06A50418C11A}" type="VALUE">
                      <a:rPr lang="en-US" sz="1000">
                        <a:solidFill>
                          <a:schemeClr val="bg1"/>
                        </a:solidFill>
                        <a:latin typeface="Franklin Gothic Book" panose="020B0503020102020204" pitchFamily="34" charset="0"/>
                      </a:rPr>
                      <a:pPr>
                        <a:defRPr sz="1000">
                          <a:solidFill>
                            <a:schemeClr val="tx2">
                              <a:lumMod val="75000"/>
                            </a:schemeClr>
                          </a:solidFill>
                          <a:latin typeface="Franklin Gothic Book" panose="020B0503020102020204" pitchFamily="34" charset="0"/>
                        </a:defRPr>
                      </a:pPr>
                      <a:t>[VALOR]</a:t>
                    </a:fld>
                    <a:endParaRPr lang="es-419"/>
                  </a:p>
                </c:rich>
              </c:tx>
              <c:numFmt formatCode="0&quot;%&quot;" sourceLinked="0"/>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BB6-4A70-8452-33F07A86795E}"/>
                </c:ext>
              </c:extLst>
            </c:dLbl>
            <c:dLbl>
              <c:idx val="4"/>
              <c:layout>
                <c:manualLayout>
                  <c:x val="1.9841262091745526E-2"/>
                  <c:y val="-8.1829721156097171E-2"/>
                </c:manualLayout>
              </c:layout>
              <c:numFmt formatCode="0&quot;%&quot;" sourceLinked="0"/>
              <c:spPr>
                <a:noFill/>
                <a:ln>
                  <a:noFill/>
                </a:ln>
                <a:effectLst/>
              </c:spPr>
              <c:txPr>
                <a:bodyPr/>
                <a:lstStyle/>
                <a:p>
                  <a:pPr>
                    <a:defRPr sz="900">
                      <a:solidFill>
                        <a:schemeClr val="bg1"/>
                      </a:solidFill>
                      <a:latin typeface="Franklin Gothic Book" panose="020B05030201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448885120264217"/>
                      <c:h val="0.17584297857321329"/>
                    </c:manualLayout>
                  </c15:layout>
                </c:ext>
                <c:ext xmlns:c16="http://schemas.microsoft.com/office/drawing/2014/chart" uri="{C3380CC4-5D6E-409C-BE32-E72D297353CC}">
                  <c16:uniqueId val="{00000009-9BB6-4A70-8452-33F07A86795E}"/>
                </c:ext>
              </c:extLst>
            </c:dLbl>
            <c:numFmt formatCode="0&quot;%&quot;" sourceLinked="0"/>
            <c:spPr>
              <a:noFill/>
              <a:ln>
                <a:noFill/>
              </a:ln>
              <a:effectLst/>
            </c:spPr>
            <c:txPr>
              <a:bodyPr/>
              <a:lstStyle/>
              <a:p>
                <a:pPr>
                  <a:defRPr sz="1000">
                    <a:solidFill>
                      <a:schemeClr val="bg1"/>
                    </a:solidFill>
                    <a:latin typeface="Franklin Gothic Book" panose="020B05030201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Completa</c:v>
                </c:pt>
                <c:pt idx="1">
                  <c:v>Mucha</c:v>
                </c:pt>
                <c:pt idx="2">
                  <c:v>Moderada</c:v>
                </c:pt>
                <c:pt idx="3">
                  <c:v>Poca</c:v>
                </c:pt>
                <c:pt idx="4">
                  <c:v>Ninguna</c:v>
                </c:pt>
              </c:strCache>
            </c:strRef>
          </c:cat>
          <c:val>
            <c:numRef>
              <c:f>Sheet1!$B$2:$B$6</c:f>
              <c:numCache>
                <c:formatCode>#,##0</c:formatCode>
                <c:ptCount val="5"/>
                <c:pt idx="0">
                  <c:v>20</c:v>
                </c:pt>
                <c:pt idx="1">
                  <c:v>30</c:v>
                </c:pt>
                <c:pt idx="2">
                  <c:v>34</c:v>
                </c:pt>
                <c:pt idx="3">
                  <c:v>12</c:v>
                </c:pt>
                <c:pt idx="4">
                  <c:v>5</c:v>
                </c:pt>
              </c:numCache>
            </c:numRef>
          </c:val>
          <c:extLst>
            <c:ext xmlns:c16="http://schemas.microsoft.com/office/drawing/2014/chart" uri="{C3380CC4-5D6E-409C-BE32-E72D297353CC}">
              <c16:uniqueId val="{00000010-9BB6-4A70-8452-33F07A86795E}"/>
            </c:ext>
          </c:extLst>
        </c:ser>
        <c:dLbls>
          <c:showLegendKey val="0"/>
          <c:showVal val="0"/>
          <c:showCatName val="0"/>
          <c:showSerName val="0"/>
          <c:showPercent val="0"/>
          <c:showBubbleSize val="0"/>
          <c:showLeaderLines val="0"/>
        </c:dLbls>
        <c:firstSliceAng val="0"/>
        <c:holeSize val="50"/>
      </c:doughnutChart>
    </c:plotArea>
    <c:legend>
      <c:legendPos val="r"/>
      <c:layout>
        <c:manualLayout>
          <c:xMode val="edge"/>
          <c:yMode val="edge"/>
          <c:x val="0.65659745656792901"/>
          <c:y val="0"/>
          <c:w val="0.34340244195919778"/>
          <c:h val="1"/>
        </c:manualLayout>
      </c:layout>
      <c:overlay val="0"/>
      <c:txPr>
        <a:bodyPr/>
        <a:lstStyle/>
        <a:p>
          <a:pPr>
            <a:defRPr sz="1000">
              <a:solidFill>
                <a:schemeClr val="bg2">
                  <a:lumMod val="50000"/>
                </a:schemeClr>
              </a:solidFill>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840992964542044"/>
          <c:y val="0.15716095467312588"/>
          <c:w val="0.33169103031372338"/>
          <c:h val="0.73686722704054997"/>
        </c:manualLayout>
      </c:layout>
      <c:barChart>
        <c:barDir val="bar"/>
        <c:grouping val="percentStacked"/>
        <c:varyColors val="0"/>
        <c:ser>
          <c:idx val="0"/>
          <c:order val="0"/>
          <c:tx>
            <c:strRef>
              <c:f>Sheet1!$B$1</c:f>
              <c:strCache>
                <c:ptCount val="1"/>
                <c:pt idx="0">
                  <c:v>Producto FSC comprado</c:v>
                </c:pt>
              </c:strCache>
            </c:strRef>
          </c:tx>
          <c:spPr>
            <a:solidFill>
              <a:srgbClr val="285C4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Productos de bambú &amp; corcho</c:v>
                </c:pt>
                <c:pt idx="1">
                  <c:v>Packaging de comida &amp; bebida</c:v>
                </c:pt>
                <c:pt idx="2">
                  <c:v>Papelería escolar</c:v>
                </c:pt>
                <c:pt idx="3">
                  <c:v>Papel toalla o papel higiénico </c:v>
                </c:pt>
                <c:pt idx="4">
                  <c:v>Papel</c:v>
                </c:pt>
              </c:strCache>
            </c:strRef>
          </c:cat>
          <c:val>
            <c:numRef>
              <c:f>Sheet1!$B$2:$B$6</c:f>
              <c:numCache>
                <c:formatCode>0%</c:formatCode>
                <c:ptCount val="5"/>
                <c:pt idx="0">
                  <c:v>0.18</c:v>
                </c:pt>
                <c:pt idx="1">
                  <c:v>0.23</c:v>
                </c:pt>
                <c:pt idx="2">
                  <c:v>0.23</c:v>
                </c:pt>
                <c:pt idx="3">
                  <c:v>0.24</c:v>
                </c:pt>
                <c:pt idx="4">
                  <c:v>0.33</c:v>
                </c:pt>
              </c:numCache>
            </c:numRef>
          </c:val>
          <c:extLst>
            <c:ext xmlns:c16="http://schemas.microsoft.com/office/drawing/2014/chart" uri="{C3380CC4-5D6E-409C-BE32-E72D297353CC}">
              <c16:uniqueId val="{00000000-BDBA-44A3-8C3A-A21F58860C34}"/>
            </c:ext>
          </c:extLst>
        </c:ser>
        <c:ser>
          <c:idx val="1"/>
          <c:order val="1"/>
          <c:tx>
            <c:strRef>
              <c:f>Sheet1!$C$1</c:f>
              <c:strCache>
                <c:ptCount val="1"/>
                <c:pt idx="0">
                  <c:v>Producto FSC apenas visto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Productos de bambú &amp; corcho</c:v>
                </c:pt>
                <c:pt idx="1">
                  <c:v>Packaging de comida &amp; bebida</c:v>
                </c:pt>
                <c:pt idx="2">
                  <c:v>Papelería escolar</c:v>
                </c:pt>
                <c:pt idx="3">
                  <c:v>Papel toalla o papel higiénico </c:v>
                </c:pt>
                <c:pt idx="4">
                  <c:v>Papel</c:v>
                </c:pt>
              </c:strCache>
            </c:strRef>
          </c:cat>
          <c:val>
            <c:numRef>
              <c:f>Sheet1!$C$2:$C$6</c:f>
              <c:numCache>
                <c:formatCode>0%</c:formatCode>
                <c:ptCount val="5"/>
                <c:pt idx="0">
                  <c:v>0.13</c:v>
                </c:pt>
                <c:pt idx="1">
                  <c:v>0.13</c:v>
                </c:pt>
                <c:pt idx="2">
                  <c:v>0.15</c:v>
                </c:pt>
                <c:pt idx="3">
                  <c:v>0.14000000000000001</c:v>
                </c:pt>
                <c:pt idx="4">
                  <c:v>0.14000000000000001</c:v>
                </c:pt>
              </c:numCache>
            </c:numRef>
          </c:val>
          <c:extLst>
            <c:ext xmlns:c16="http://schemas.microsoft.com/office/drawing/2014/chart" uri="{C3380CC4-5D6E-409C-BE32-E72D297353CC}">
              <c16:uniqueId val="{00000001-BDBA-44A3-8C3A-A21F58860C34}"/>
            </c:ext>
          </c:extLst>
        </c:ser>
        <c:ser>
          <c:idx val="2"/>
          <c:order val="2"/>
          <c:tx>
            <c:strRef>
              <c:f>Sheet1!$D$1</c:f>
              <c:strCache>
                <c:ptCount val="1"/>
                <c:pt idx="0">
                  <c:v>Producto FSC no visto</c:v>
                </c:pt>
              </c:strCache>
            </c:strRef>
          </c:tx>
          <c:spPr>
            <a:solidFill>
              <a:srgbClr val="78BE20">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lumMod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Productos de bambú &amp; corcho</c:v>
                </c:pt>
                <c:pt idx="1">
                  <c:v>Packaging de comida &amp; bebida</c:v>
                </c:pt>
                <c:pt idx="2">
                  <c:v>Papelería escolar</c:v>
                </c:pt>
                <c:pt idx="3">
                  <c:v>Papel toalla o papel higiénico </c:v>
                </c:pt>
                <c:pt idx="4">
                  <c:v>Papel</c:v>
                </c:pt>
              </c:strCache>
            </c:strRef>
          </c:cat>
          <c:val>
            <c:numRef>
              <c:f>Sheet1!$D$2:$D$6</c:f>
              <c:numCache>
                <c:formatCode>0%</c:formatCode>
                <c:ptCount val="5"/>
                <c:pt idx="0">
                  <c:v>0.36</c:v>
                </c:pt>
                <c:pt idx="1">
                  <c:v>0.31</c:v>
                </c:pt>
                <c:pt idx="2">
                  <c:v>0.3</c:v>
                </c:pt>
                <c:pt idx="3">
                  <c:v>0.28999999999999998</c:v>
                </c:pt>
                <c:pt idx="4">
                  <c:v>0.26</c:v>
                </c:pt>
              </c:numCache>
            </c:numRef>
          </c:val>
          <c:extLst>
            <c:ext xmlns:c16="http://schemas.microsoft.com/office/drawing/2014/chart" uri="{C3380CC4-5D6E-409C-BE32-E72D297353CC}">
              <c16:uniqueId val="{00000002-BDBA-44A3-8C3A-A21F58860C34}"/>
            </c:ext>
          </c:extLst>
        </c:ser>
        <c:dLbls>
          <c:showLegendKey val="0"/>
          <c:showVal val="0"/>
          <c:showCatName val="0"/>
          <c:showSerName val="0"/>
          <c:showPercent val="0"/>
          <c:showBubbleSize val="0"/>
        </c:dLbls>
        <c:gapWidth val="100"/>
        <c:overlap val="100"/>
        <c:axId val="1021527424"/>
        <c:axId val="1021524472"/>
      </c:barChart>
      <c:catAx>
        <c:axId val="1021527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21524472"/>
        <c:crosses val="autoZero"/>
        <c:auto val="1"/>
        <c:lblAlgn val="ctr"/>
        <c:lblOffset val="100"/>
        <c:noMultiLvlLbl val="0"/>
      </c:catAx>
      <c:valAx>
        <c:axId val="1021524472"/>
        <c:scaling>
          <c:orientation val="minMax"/>
        </c:scaling>
        <c:delete val="1"/>
        <c:axPos val="b"/>
        <c:numFmt formatCode="0%" sourceLinked="1"/>
        <c:majorTickMark val="out"/>
        <c:minorTickMark val="none"/>
        <c:tickLblPos val="nextTo"/>
        <c:crossAx val="1021527424"/>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023056917374531"/>
          <c:y val="0.14517052958080967"/>
          <c:w val="0.61985332186989717"/>
          <c:h val="0.72479198053407168"/>
        </c:manualLayout>
      </c:layout>
      <c:barChart>
        <c:barDir val="bar"/>
        <c:grouping val="stacked"/>
        <c:varyColors val="0"/>
        <c:ser>
          <c:idx val="1"/>
          <c:order val="0"/>
          <c:tx>
            <c:strRef>
              <c:f>Sheet1!$B$1</c:f>
              <c:strCache>
                <c:ptCount val="1"/>
                <c:pt idx="0">
                  <c:v>Visto a menudo</c:v>
                </c:pt>
              </c:strCache>
            </c:strRef>
          </c:tx>
          <c:spPr>
            <a:solidFill>
              <a:srgbClr val="285C4D"/>
            </a:solidFill>
            <a:ln>
              <a:noFill/>
            </a:ln>
            <a:effectLst/>
          </c:spPr>
          <c:invertIfNegative val="0"/>
          <c:dLbls>
            <c:numFmt formatCode="0&quot;%&quot;" sourceLinked="0"/>
            <c:spPr>
              <a:noFill/>
              <a:ln>
                <a:noFill/>
              </a:ln>
              <a:effectLst/>
            </c:spPr>
            <c:txPr>
              <a:bodyPr/>
              <a:lstStyle/>
              <a:p>
                <a:pPr>
                  <a:defRPr sz="1000" b="0">
                    <a:solidFill>
                      <a:schemeClr val="bg1"/>
                    </a:solidFill>
                    <a:latin typeface="Franklin Gothic Book" panose="020B0503020102020204"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1"/>
                <c:pt idx="0">
                  <c:v>FSC</c:v>
                </c:pt>
              </c:strCache>
            </c:strRef>
          </c:cat>
          <c:val>
            <c:numRef>
              <c:f>Sheet1!$B$2:$B$4</c:f>
              <c:numCache>
                <c:formatCode>General</c:formatCode>
                <c:ptCount val="1"/>
                <c:pt idx="0">
                  <c:v>11</c:v>
                </c:pt>
              </c:numCache>
            </c:numRef>
          </c:val>
          <c:extLst>
            <c:ext xmlns:c16="http://schemas.microsoft.com/office/drawing/2014/chart" uri="{C3380CC4-5D6E-409C-BE32-E72D297353CC}">
              <c16:uniqueId val="{00000000-D0B8-4390-9513-79D42C082CA7}"/>
            </c:ext>
          </c:extLst>
        </c:ser>
        <c:ser>
          <c:idx val="0"/>
          <c:order val="1"/>
          <c:tx>
            <c:strRef>
              <c:f>Sheet1!$C$1</c:f>
              <c:strCache>
                <c:ptCount val="1"/>
                <c:pt idx="0">
                  <c:v>Visto ocasionalmente</c:v>
                </c:pt>
              </c:strCache>
            </c:strRef>
          </c:tx>
          <c:spPr>
            <a:solidFill>
              <a:srgbClr val="78BE20"/>
            </a:solidFill>
            <a:ln>
              <a:noFill/>
            </a:ln>
            <a:effectLst/>
          </c:spPr>
          <c:invertIfNegative val="0"/>
          <c:dLbls>
            <c:numFmt formatCode="0&quot;%&quot;" sourceLinked="0"/>
            <c:spPr>
              <a:noFill/>
              <a:ln>
                <a:noFill/>
              </a:ln>
              <a:effectLst/>
            </c:spPr>
            <c:txPr>
              <a:bodyPr/>
              <a:lstStyle/>
              <a:p>
                <a:pPr>
                  <a:defRPr sz="1000" b="0">
                    <a:solidFill>
                      <a:schemeClr val="bg1"/>
                    </a:solidFill>
                    <a:latin typeface="Franklin Gothic Book" panose="020B0503020102020204"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1"/>
                <c:pt idx="0">
                  <c:v>FSC</c:v>
                </c:pt>
              </c:strCache>
            </c:strRef>
          </c:cat>
          <c:val>
            <c:numRef>
              <c:f>Sheet1!$C$2:$C$4</c:f>
              <c:numCache>
                <c:formatCode>General</c:formatCode>
                <c:ptCount val="1"/>
                <c:pt idx="0">
                  <c:v>32</c:v>
                </c:pt>
              </c:numCache>
            </c:numRef>
          </c:val>
          <c:extLst>
            <c:ext xmlns:c16="http://schemas.microsoft.com/office/drawing/2014/chart" uri="{C3380CC4-5D6E-409C-BE32-E72D297353CC}">
              <c16:uniqueId val="{00000001-D0B8-4390-9513-79D42C082CA7}"/>
            </c:ext>
          </c:extLst>
        </c:ser>
        <c:ser>
          <c:idx val="2"/>
          <c:order val="2"/>
          <c:tx>
            <c:strRef>
              <c:f>Sheet1!$D$1</c:f>
              <c:strCache>
                <c:ptCount val="1"/>
                <c:pt idx="0">
                  <c:v>Never seen</c:v>
                </c:pt>
              </c:strCache>
            </c:strRef>
          </c:tx>
          <c:invertIfNegative val="0"/>
          <c:dLbls>
            <c:numFmt formatCode="0&quot;%&quot;" sourceLinked="0"/>
            <c:spPr>
              <a:noFill/>
              <a:ln>
                <a:noFill/>
              </a:ln>
              <a:effectLst/>
            </c:spPr>
            <c:txPr>
              <a:bodyPr/>
              <a:lstStyle/>
              <a:p>
                <a:pPr>
                  <a:defRPr sz="1100" b="0">
                    <a:solidFill>
                      <a:srgbClr val="000000"/>
                    </a:solidFill>
                    <a:latin typeface="Franklin Gothic Book" panose="020B0503020102020204"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1"/>
                <c:pt idx="0">
                  <c:v>FSC</c:v>
                </c:pt>
              </c:strCache>
            </c:strRef>
          </c:cat>
          <c:val>
            <c:numRef>
              <c:f>Sheet1!$D$2:$D$4</c:f>
            </c:numRef>
          </c:val>
          <c:extLst>
            <c:ext xmlns:c16="http://schemas.microsoft.com/office/drawing/2014/chart" uri="{C3380CC4-5D6E-409C-BE32-E72D297353CC}">
              <c16:uniqueId val="{00000002-D0B8-4390-9513-79D42C082CA7}"/>
            </c:ext>
          </c:extLst>
        </c:ser>
        <c:ser>
          <c:idx val="4"/>
          <c:order val="3"/>
          <c:tx>
            <c:strRef>
              <c:f>Sheet1!$E$1</c:f>
              <c:strCache>
                <c:ptCount val="1"/>
                <c:pt idx="0">
                  <c:v>Not sure</c:v>
                </c:pt>
              </c:strCache>
            </c:strRef>
          </c:tx>
          <c:invertIfNegative val="0"/>
          <c:dLbls>
            <c:numFmt formatCode="0&quot;%&quot;" sourceLinked="0"/>
            <c:spPr>
              <a:noFill/>
              <a:ln>
                <a:noFill/>
              </a:ln>
              <a:effectLst/>
            </c:spPr>
            <c:txPr>
              <a:bodyPr/>
              <a:lstStyle/>
              <a:p>
                <a:pPr>
                  <a:defRPr sz="1100" b="0">
                    <a:solidFill>
                      <a:schemeClr val="bg1"/>
                    </a:solidFill>
                    <a:latin typeface="Franklin Gothic Book" panose="020B0503020102020204" pitchFamily="34" charset="0"/>
                    <a:cs typeface="Tahoma"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1"/>
                <c:pt idx="0">
                  <c:v>FSC</c:v>
                </c:pt>
              </c:strCache>
            </c:strRef>
          </c:cat>
          <c:val>
            <c:numRef>
              <c:f>Sheet1!$E$2:$E$4</c:f>
            </c:numRef>
          </c:val>
          <c:extLst>
            <c:ext xmlns:c16="http://schemas.microsoft.com/office/drawing/2014/chart" uri="{C3380CC4-5D6E-409C-BE32-E72D297353CC}">
              <c16:uniqueId val="{00000003-D0B8-4390-9513-79D42C082CA7}"/>
            </c:ext>
          </c:extLst>
        </c:ser>
        <c:dLbls>
          <c:showLegendKey val="0"/>
          <c:showVal val="1"/>
          <c:showCatName val="0"/>
          <c:showSerName val="0"/>
          <c:showPercent val="0"/>
          <c:showBubbleSize val="0"/>
        </c:dLbls>
        <c:gapWidth val="45"/>
        <c:overlap val="100"/>
        <c:axId val="126850176"/>
        <c:axId val="126851712"/>
      </c:barChart>
      <c:catAx>
        <c:axId val="126850176"/>
        <c:scaling>
          <c:orientation val="maxMin"/>
        </c:scaling>
        <c:delete val="0"/>
        <c:axPos val="l"/>
        <c:numFmt formatCode="General" sourceLinked="0"/>
        <c:majorTickMark val="out"/>
        <c:minorTickMark val="none"/>
        <c:tickLblPos val="nextTo"/>
        <c:txPr>
          <a:bodyPr/>
          <a:lstStyle/>
          <a:p>
            <a:pPr algn="r">
              <a:defRPr sz="1100" b="0">
                <a:solidFill>
                  <a:schemeClr val="tx1"/>
                </a:solidFill>
                <a:latin typeface="+mn-lt"/>
                <a:cs typeface="Tahoma" pitchFamily="34" charset="0"/>
              </a:defRPr>
            </a:pPr>
            <a:endParaRPr lang="en-US"/>
          </a:p>
        </c:txPr>
        <c:crossAx val="126851712"/>
        <c:crosses val="autoZero"/>
        <c:auto val="1"/>
        <c:lblAlgn val="ctr"/>
        <c:lblOffset val="100"/>
        <c:noMultiLvlLbl val="0"/>
      </c:catAx>
      <c:valAx>
        <c:axId val="126851712"/>
        <c:scaling>
          <c:orientation val="minMax"/>
          <c:max val="100"/>
          <c:min val="0"/>
        </c:scaling>
        <c:delete val="1"/>
        <c:axPos val="t"/>
        <c:numFmt formatCode="General" sourceLinked="1"/>
        <c:majorTickMark val="out"/>
        <c:minorTickMark val="none"/>
        <c:tickLblPos val="nextTo"/>
        <c:crossAx val="126850176"/>
        <c:crosses val="autoZero"/>
        <c:crossBetween val="between"/>
      </c:valAx>
    </c:plotArea>
    <c:legend>
      <c:legendPos val="b"/>
      <c:layout>
        <c:manualLayout>
          <c:xMode val="edge"/>
          <c:yMode val="edge"/>
          <c:x val="0.30606548846461118"/>
          <c:y val="0.90207970376723234"/>
          <c:w val="0.38786902307077764"/>
          <c:h val="9.7920296232767712E-2"/>
        </c:manualLayout>
      </c:layout>
      <c:overlay val="0"/>
      <c:txPr>
        <a:bodyPr/>
        <a:lstStyle/>
        <a:p>
          <a:pPr algn="ctr">
            <a:defRPr lang="en-CA" sz="1000" b="0" i="0" u="none" strike="noStrike" kern="1200" baseline="0">
              <a:solidFill>
                <a:schemeClr val="tx1"/>
              </a:solidFill>
              <a:latin typeface="+mn-lt"/>
              <a:ea typeface="+mn-ea"/>
              <a:cs typeface="Tahoma" pitchFamily="34" charset="0"/>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696534590930049E-3"/>
          <c:y val="8.1404570085044814E-2"/>
          <c:w val="0.55384963577413782"/>
          <c:h val="0.91859542991495513"/>
        </c:manualLayout>
      </c:layout>
      <c:doughnutChart>
        <c:varyColors val="1"/>
        <c:ser>
          <c:idx val="0"/>
          <c:order val="0"/>
          <c:tx>
            <c:strRef>
              <c:f>Sheet1!$B$1</c:f>
              <c:strCache>
                <c:ptCount val="1"/>
                <c:pt idx="0">
                  <c:v>Column2</c:v>
                </c:pt>
              </c:strCache>
            </c:strRef>
          </c:tx>
          <c:dPt>
            <c:idx val="0"/>
            <c:bubble3D val="0"/>
            <c:spPr>
              <a:solidFill>
                <a:srgbClr val="285C4D"/>
              </a:solidFill>
            </c:spPr>
            <c:extLst>
              <c:ext xmlns:c16="http://schemas.microsoft.com/office/drawing/2014/chart" uri="{C3380CC4-5D6E-409C-BE32-E72D297353CC}">
                <c16:uniqueId val="{00000001-9BB6-4A70-8452-33F07A86795E}"/>
              </c:ext>
            </c:extLst>
          </c:dPt>
          <c:dPt>
            <c:idx val="1"/>
            <c:bubble3D val="0"/>
            <c:spPr>
              <a:solidFill>
                <a:srgbClr val="78BE20"/>
              </a:solidFill>
            </c:spPr>
            <c:extLst>
              <c:ext xmlns:c16="http://schemas.microsoft.com/office/drawing/2014/chart" uri="{C3380CC4-5D6E-409C-BE32-E72D297353CC}">
                <c16:uniqueId val="{00000003-9BB6-4A70-8452-33F07A86795E}"/>
              </c:ext>
            </c:extLst>
          </c:dPt>
          <c:dPt>
            <c:idx val="2"/>
            <c:bubble3D val="0"/>
            <c:spPr>
              <a:solidFill>
                <a:srgbClr val="78BE20">
                  <a:lumMod val="40000"/>
                  <a:lumOff val="60000"/>
                </a:srgbClr>
              </a:solidFill>
            </c:spPr>
            <c:extLst>
              <c:ext xmlns:c16="http://schemas.microsoft.com/office/drawing/2014/chart" uri="{C3380CC4-5D6E-409C-BE32-E72D297353CC}">
                <c16:uniqueId val="{00000005-9BB6-4A70-8452-33F07A86795E}"/>
              </c:ext>
            </c:extLst>
          </c:dPt>
          <c:dPt>
            <c:idx val="3"/>
            <c:bubble3D val="0"/>
            <c:spPr>
              <a:solidFill>
                <a:schemeClr val="accent4"/>
              </a:solidFill>
            </c:spPr>
            <c:extLst>
              <c:ext xmlns:c16="http://schemas.microsoft.com/office/drawing/2014/chart" uri="{C3380CC4-5D6E-409C-BE32-E72D297353CC}">
                <c16:uniqueId val="{00000007-9BB6-4A70-8452-33F07A86795E}"/>
              </c:ext>
            </c:extLst>
          </c:dPt>
          <c:dPt>
            <c:idx val="4"/>
            <c:bubble3D val="0"/>
            <c:spPr>
              <a:solidFill>
                <a:srgbClr val="C00000"/>
              </a:solidFill>
            </c:spPr>
            <c:extLst>
              <c:ext xmlns:c16="http://schemas.microsoft.com/office/drawing/2014/chart" uri="{C3380CC4-5D6E-409C-BE32-E72D297353CC}">
                <c16:uniqueId val="{00000009-9BB6-4A70-8452-33F07A86795E}"/>
              </c:ext>
            </c:extLst>
          </c:dPt>
          <c:dPt>
            <c:idx val="5"/>
            <c:bubble3D val="0"/>
            <c:spPr>
              <a:solidFill>
                <a:schemeClr val="bg2"/>
              </a:solidFill>
            </c:spPr>
            <c:extLst>
              <c:ext xmlns:c16="http://schemas.microsoft.com/office/drawing/2014/chart" uri="{C3380CC4-5D6E-409C-BE32-E72D297353CC}">
                <c16:uniqueId val="{0000000B-9BB6-4A70-8452-33F07A86795E}"/>
              </c:ext>
            </c:extLst>
          </c:dPt>
          <c:dPt>
            <c:idx val="6"/>
            <c:bubble3D val="0"/>
            <c:spPr>
              <a:solidFill>
                <a:schemeClr val="tx2"/>
              </a:solidFill>
            </c:spPr>
            <c:extLst>
              <c:ext xmlns:c16="http://schemas.microsoft.com/office/drawing/2014/chart" uri="{C3380CC4-5D6E-409C-BE32-E72D297353CC}">
                <c16:uniqueId val="{0000000D-9BB6-4A70-8452-33F07A86795E}"/>
              </c:ext>
            </c:extLst>
          </c:dPt>
          <c:dPt>
            <c:idx val="7"/>
            <c:bubble3D val="0"/>
            <c:spPr>
              <a:solidFill>
                <a:schemeClr val="tx2"/>
              </a:solidFill>
            </c:spPr>
            <c:extLst>
              <c:ext xmlns:c16="http://schemas.microsoft.com/office/drawing/2014/chart" uri="{C3380CC4-5D6E-409C-BE32-E72D297353CC}">
                <c16:uniqueId val="{0000000F-9BB6-4A70-8452-33F07A86795E}"/>
              </c:ext>
            </c:extLst>
          </c:dPt>
          <c:dLbls>
            <c:dLbl>
              <c:idx val="2"/>
              <c:tx>
                <c:rich>
                  <a:bodyPr/>
                  <a:lstStyle/>
                  <a:p>
                    <a:pPr>
                      <a:defRPr sz="1000">
                        <a:solidFill>
                          <a:srgbClr val="000000"/>
                        </a:solidFill>
                        <a:latin typeface="Franklin Gothic Book" panose="020B0503020102020204" pitchFamily="34" charset="0"/>
                      </a:defRPr>
                    </a:pPr>
                    <a:fld id="{01ABD9A5-B735-4533-99CB-92DFBBF8F431}" type="VALUE">
                      <a:rPr lang="en-US" sz="1000">
                        <a:solidFill>
                          <a:srgbClr val="000000"/>
                        </a:solidFill>
                        <a:latin typeface="Franklin Gothic Book" panose="020B0503020102020204" pitchFamily="34" charset="0"/>
                      </a:rPr>
                      <a:pPr>
                        <a:defRPr sz="1000">
                          <a:solidFill>
                            <a:srgbClr val="000000"/>
                          </a:solidFill>
                          <a:latin typeface="Franklin Gothic Book" panose="020B0503020102020204" pitchFamily="34" charset="0"/>
                        </a:defRPr>
                      </a:pPr>
                      <a:t>[VALOR]</a:t>
                    </a:fld>
                    <a:endParaRPr lang="es-419"/>
                  </a:p>
                </c:rich>
              </c:tx>
              <c:numFmt formatCode="0&quot;%&quot;" sourceLinked="0"/>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BB6-4A70-8452-33F07A86795E}"/>
                </c:ext>
              </c:extLst>
            </c:dLbl>
            <c:dLbl>
              <c:idx val="3"/>
              <c:tx>
                <c:rich>
                  <a:bodyPr/>
                  <a:lstStyle/>
                  <a:p>
                    <a:pPr>
                      <a:defRPr sz="1000">
                        <a:solidFill>
                          <a:schemeClr val="tx2">
                            <a:lumMod val="75000"/>
                          </a:schemeClr>
                        </a:solidFill>
                        <a:latin typeface="Franklin Gothic Book" panose="020B0503020102020204" pitchFamily="34" charset="0"/>
                      </a:defRPr>
                    </a:pPr>
                    <a:fld id="{46D64875-66C7-4FD9-AC47-06A50418C11A}" type="VALUE">
                      <a:rPr lang="en-US" sz="1000">
                        <a:solidFill>
                          <a:schemeClr val="bg1"/>
                        </a:solidFill>
                        <a:latin typeface="Franklin Gothic Book" panose="020B0503020102020204" pitchFamily="34" charset="0"/>
                      </a:rPr>
                      <a:pPr>
                        <a:defRPr sz="1000">
                          <a:solidFill>
                            <a:schemeClr val="tx2">
                              <a:lumMod val="75000"/>
                            </a:schemeClr>
                          </a:solidFill>
                          <a:latin typeface="Franklin Gothic Book" panose="020B0503020102020204" pitchFamily="34" charset="0"/>
                        </a:defRPr>
                      </a:pPr>
                      <a:t>[VALOR]</a:t>
                    </a:fld>
                    <a:endParaRPr lang="es-419"/>
                  </a:p>
                </c:rich>
              </c:tx>
              <c:numFmt formatCode="0&quot;%&quot;" sourceLinked="0"/>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BB6-4A70-8452-33F07A86795E}"/>
                </c:ext>
              </c:extLst>
            </c:dLbl>
            <c:dLbl>
              <c:idx val="4"/>
              <c:layout>
                <c:manualLayout>
                  <c:x val="4.4642839706427434E-2"/>
                  <c:y val="-4.5460956197831762E-2"/>
                </c:manualLayout>
              </c:layout>
              <c:numFmt formatCode="0&quot;%&quot;" sourceLinked="0"/>
              <c:spPr>
                <a:noFill/>
                <a:ln>
                  <a:noFill/>
                </a:ln>
                <a:effectLst/>
              </c:spPr>
              <c:txPr>
                <a:bodyPr/>
                <a:lstStyle/>
                <a:p>
                  <a:pPr>
                    <a:defRPr sz="800">
                      <a:solidFill>
                        <a:schemeClr val="bg1"/>
                      </a:solidFill>
                      <a:latin typeface="Franklin Gothic Book" panose="020B05030201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448885120264217"/>
                      <c:h val="8.4921066177549728E-2"/>
                    </c:manualLayout>
                  </c15:layout>
                </c:ext>
                <c:ext xmlns:c16="http://schemas.microsoft.com/office/drawing/2014/chart" uri="{C3380CC4-5D6E-409C-BE32-E72D297353CC}">
                  <c16:uniqueId val="{00000009-9BB6-4A70-8452-33F07A86795E}"/>
                </c:ext>
              </c:extLst>
            </c:dLbl>
            <c:numFmt formatCode="0&quot;%&quot;" sourceLinked="0"/>
            <c:spPr>
              <a:noFill/>
              <a:ln>
                <a:noFill/>
              </a:ln>
              <a:effectLst/>
            </c:spPr>
            <c:txPr>
              <a:bodyPr/>
              <a:lstStyle/>
              <a:p>
                <a:pPr>
                  <a:defRPr sz="1000">
                    <a:solidFill>
                      <a:schemeClr val="bg1"/>
                    </a:solidFill>
                    <a:latin typeface="Franklin Gothic Book" panose="020B05030201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Completa</c:v>
                </c:pt>
                <c:pt idx="1">
                  <c:v>Mucha</c:v>
                </c:pt>
                <c:pt idx="2">
                  <c:v>Moderada</c:v>
                </c:pt>
                <c:pt idx="3">
                  <c:v>Poca</c:v>
                </c:pt>
                <c:pt idx="4">
                  <c:v>Ninguna</c:v>
                </c:pt>
              </c:strCache>
            </c:strRef>
          </c:cat>
          <c:val>
            <c:numRef>
              <c:f>Sheet1!$B$2:$B$6</c:f>
              <c:numCache>
                <c:formatCode>#,##0</c:formatCode>
                <c:ptCount val="5"/>
                <c:pt idx="0">
                  <c:v>24</c:v>
                </c:pt>
                <c:pt idx="1">
                  <c:v>37</c:v>
                </c:pt>
                <c:pt idx="2">
                  <c:v>27</c:v>
                </c:pt>
                <c:pt idx="3">
                  <c:v>9</c:v>
                </c:pt>
                <c:pt idx="4">
                  <c:v>3</c:v>
                </c:pt>
              </c:numCache>
            </c:numRef>
          </c:val>
          <c:extLst>
            <c:ext xmlns:c16="http://schemas.microsoft.com/office/drawing/2014/chart" uri="{C3380CC4-5D6E-409C-BE32-E72D297353CC}">
              <c16:uniqueId val="{00000010-9BB6-4A70-8452-33F07A86795E}"/>
            </c:ext>
          </c:extLst>
        </c:ser>
        <c:dLbls>
          <c:showLegendKey val="0"/>
          <c:showVal val="0"/>
          <c:showCatName val="0"/>
          <c:showSerName val="0"/>
          <c:showPercent val="0"/>
          <c:showBubbleSize val="0"/>
          <c:showLeaderLines val="0"/>
        </c:dLbls>
        <c:firstSliceAng val="0"/>
        <c:holeSize val="50"/>
      </c:doughnutChart>
    </c:plotArea>
    <c:legend>
      <c:legendPos val="r"/>
      <c:layout>
        <c:manualLayout>
          <c:xMode val="edge"/>
          <c:yMode val="edge"/>
          <c:x val="0.65659745656792901"/>
          <c:y val="0"/>
          <c:w val="0.34340244195919778"/>
          <c:h val="1"/>
        </c:manualLayout>
      </c:layout>
      <c:overlay val="0"/>
      <c:txPr>
        <a:bodyPr/>
        <a:lstStyle/>
        <a:p>
          <a:pPr>
            <a:defRPr sz="1000">
              <a:solidFill>
                <a:schemeClr val="bg2">
                  <a:lumMod val="50000"/>
                </a:schemeClr>
              </a:solidFill>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06190-6A14-4DF6-99F1-1CB2CA4DB900}" type="datetimeFigureOut">
              <a:rPr lang="en-AU" smtClean="0"/>
              <a:t>23/03/2022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4A9AA6-619A-4DA3-8CEB-56B63BE7258C}" type="slidenum">
              <a:rPr lang="en-AU" smtClean="0"/>
              <a:t>‹nº›</a:t>
            </a:fld>
            <a:endParaRPr lang="en-AU"/>
          </a:p>
        </p:txBody>
      </p:sp>
    </p:spTree>
    <p:extLst>
      <p:ext uri="{BB962C8B-B14F-4D97-AF65-F5344CB8AC3E}">
        <p14:creationId xmlns:p14="http://schemas.microsoft.com/office/powerpoint/2010/main" val="4137851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fld id="{434A9AA6-619A-4DA3-8CEB-56B63BE7258C}" type="slidenum">
              <a:rPr lang="en-AU" smtClean="0"/>
              <a:t>1</a:t>
            </a:fld>
            <a:endParaRPr lang="en-AU"/>
          </a:p>
        </p:txBody>
      </p:sp>
    </p:spTree>
    <p:extLst>
      <p:ext uri="{BB962C8B-B14F-4D97-AF65-F5344CB8AC3E}">
        <p14:creationId xmlns:p14="http://schemas.microsoft.com/office/powerpoint/2010/main" val="3678887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El punto de que “recomiendan productos certificados por FSC” es el más fuerte en términos de probabilidad de tener ese comportamiento, seguido del facto de que comprarían ese sobre otro </a:t>
            </a:r>
          </a:p>
        </p:txBody>
      </p:sp>
      <p:sp>
        <p:nvSpPr>
          <p:cNvPr id="4" name="Slide Number Placeholder 3"/>
          <p:cNvSpPr>
            <a:spLocks noGrp="1"/>
          </p:cNvSpPr>
          <p:nvPr>
            <p:ph type="sldNum" sz="quarter" idx="5"/>
          </p:nvPr>
        </p:nvSpPr>
        <p:spPr/>
        <p:txBody>
          <a:bodyPr/>
          <a:lstStyle/>
          <a:p>
            <a:fld id="{434A9AA6-619A-4DA3-8CEB-56B63BE7258C}" type="slidenum">
              <a:rPr lang="en-AU" smtClean="0"/>
              <a:t>12</a:t>
            </a:fld>
            <a:endParaRPr lang="en-AU"/>
          </a:p>
        </p:txBody>
      </p:sp>
    </p:spTree>
    <p:extLst>
      <p:ext uri="{BB962C8B-B14F-4D97-AF65-F5344CB8AC3E}">
        <p14:creationId xmlns:p14="http://schemas.microsoft.com/office/powerpoint/2010/main" val="32102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072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fld id="{434A9AA6-619A-4DA3-8CEB-56B63BE7258C}" type="slidenum">
              <a:rPr lang="en-AU" smtClean="0"/>
              <a:t>15</a:t>
            </a:fld>
            <a:endParaRPr lang="en-AU"/>
          </a:p>
        </p:txBody>
      </p:sp>
    </p:spTree>
    <p:extLst>
      <p:ext uri="{BB962C8B-B14F-4D97-AF65-F5344CB8AC3E}">
        <p14:creationId xmlns:p14="http://schemas.microsoft.com/office/powerpoint/2010/main" val="2087572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fld id="{434A9AA6-619A-4DA3-8CEB-56B63BE7258C}" type="slidenum">
              <a:rPr lang="en-AU" smtClean="0"/>
              <a:t>16</a:t>
            </a:fld>
            <a:endParaRPr lang="en-AU"/>
          </a:p>
        </p:txBody>
      </p:sp>
    </p:spTree>
    <p:extLst>
      <p:ext uri="{BB962C8B-B14F-4D97-AF65-F5344CB8AC3E}">
        <p14:creationId xmlns:p14="http://schemas.microsoft.com/office/powerpoint/2010/main" val="2870969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fld id="{434A9AA6-619A-4DA3-8CEB-56B63BE7258C}" type="slidenum">
              <a:rPr lang="en-AU" smtClean="0"/>
              <a:t>17</a:t>
            </a:fld>
            <a:endParaRPr lang="en-AU"/>
          </a:p>
        </p:txBody>
      </p:sp>
    </p:spTree>
    <p:extLst>
      <p:ext uri="{BB962C8B-B14F-4D97-AF65-F5344CB8AC3E}">
        <p14:creationId xmlns:p14="http://schemas.microsoft.com/office/powerpoint/2010/main" val="2921842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fld id="{434A9AA6-619A-4DA3-8CEB-56B63BE7258C}" type="slidenum">
              <a:rPr lang="en-AU" smtClean="0"/>
              <a:t>2</a:t>
            </a:fld>
            <a:endParaRPr lang="en-AU"/>
          </a:p>
        </p:txBody>
      </p:sp>
    </p:spTree>
    <p:extLst>
      <p:ext uri="{BB962C8B-B14F-4D97-AF65-F5344CB8AC3E}">
        <p14:creationId xmlns:p14="http://schemas.microsoft.com/office/powerpoint/2010/main" val="588090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fld id="{434A9AA6-619A-4DA3-8CEB-56B63BE7258C}" type="slidenum">
              <a:rPr lang="en-AU" smtClean="0"/>
              <a:t>3</a:t>
            </a:fld>
            <a:endParaRPr lang="en-AU"/>
          </a:p>
        </p:txBody>
      </p:sp>
    </p:spTree>
    <p:extLst>
      <p:ext uri="{BB962C8B-B14F-4D97-AF65-F5344CB8AC3E}">
        <p14:creationId xmlns:p14="http://schemas.microsoft.com/office/powerpoint/2010/main" val="44212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A9AA6-619A-4DA3-8CEB-56B63BE7258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182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fld id="{434A9AA6-619A-4DA3-8CEB-56B63BE7258C}" type="slidenum">
              <a:rPr lang="en-AU" smtClean="0"/>
              <a:t>5</a:t>
            </a:fld>
            <a:endParaRPr lang="en-AU"/>
          </a:p>
        </p:txBody>
      </p:sp>
    </p:spTree>
    <p:extLst>
      <p:ext uri="{BB962C8B-B14F-4D97-AF65-F5344CB8AC3E}">
        <p14:creationId xmlns:p14="http://schemas.microsoft.com/office/powerpoint/2010/main" val="81632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t>Globalmente son los problemas de salud, seguidos del cambio climático. En Latino América el tema de salud también lidera pero temas como dificultad económica y desempleo son bien relevantes</a:t>
            </a:r>
          </a:p>
          <a:p>
            <a:r>
              <a:rPr lang="es-419" dirty="0"/>
              <a:t>Globalmente y también en Latino América el impacto a la vegetación y los animales lidera, seguido del cambio climático</a:t>
            </a:r>
          </a:p>
          <a:p>
            <a:r>
              <a:rPr lang="es-419" dirty="0"/>
              <a:t>Pero en Chile los incendios forestales son destaque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dirty="0"/>
          </a:p>
          <a:p>
            <a:endParaRPr lang="es-419" dirty="0"/>
          </a:p>
        </p:txBody>
      </p:sp>
      <p:sp>
        <p:nvSpPr>
          <p:cNvPr id="4" name="Slide Number Placeholder 3"/>
          <p:cNvSpPr>
            <a:spLocks noGrp="1"/>
          </p:cNvSpPr>
          <p:nvPr>
            <p:ph type="sldNum" sz="quarter" idx="5"/>
          </p:nvPr>
        </p:nvSpPr>
        <p:spPr/>
        <p:txBody>
          <a:bodyPr/>
          <a:lstStyle/>
          <a:p>
            <a:fld id="{434A9AA6-619A-4DA3-8CEB-56B63BE7258C}" type="slidenum">
              <a:rPr lang="en-AU" smtClean="0"/>
              <a:t>7</a:t>
            </a:fld>
            <a:endParaRPr lang="en-AU"/>
          </a:p>
        </p:txBody>
      </p:sp>
    </p:spTree>
    <p:extLst>
      <p:ext uri="{BB962C8B-B14F-4D97-AF65-F5344CB8AC3E}">
        <p14:creationId xmlns:p14="http://schemas.microsoft.com/office/powerpoint/2010/main" val="994898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t>Globalmente, cuando cuestionamos acerca de sus actitudes acerca de los productos forestales, el tema de elegir productos que no dañen a plantas ni animales. En Latino América el senario es similar, priorizando temas como deforestación y material renovable</a:t>
            </a:r>
            <a:endParaRPr lang="es-PE" dirty="0"/>
          </a:p>
        </p:txBody>
      </p:sp>
      <p:sp>
        <p:nvSpPr>
          <p:cNvPr id="4" name="Slide Number Placeholder 3"/>
          <p:cNvSpPr>
            <a:spLocks noGrp="1"/>
          </p:cNvSpPr>
          <p:nvPr>
            <p:ph type="sldNum" sz="quarter" idx="5"/>
          </p:nvPr>
        </p:nvSpPr>
        <p:spPr/>
        <p:txBody>
          <a:bodyPr/>
          <a:lstStyle/>
          <a:p>
            <a:fld id="{434A9AA6-619A-4DA3-8CEB-56B63BE7258C}" type="slidenum">
              <a:rPr lang="en-AU" smtClean="0"/>
              <a:t>9</a:t>
            </a:fld>
            <a:endParaRPr lang="en-AU"/>
          </a:p>
        </p:txBody>
      </p:sp>
    </p:spTree>
    <p:extLst>
      <p:ext uri="{BB962C8B-B14F-4D97-AF65-F5344CB8AC3E}">
        <p14:creationId xmlns:p14="http://schemas.microsoft.com/office/powerpoint/2010/main" val="822130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b="0" dirty="0"/>
              <a:t>Lo que vemos es que los comportamientos más comunes son evitar la compra de productos que son malos para el medio ambiente y la preferencia por aquellos productos con envases renovables y reciclados. Eso es consistente entre los 3 países y los más frecuentes -  Colombia todavía más</a:t>
            </a:r>
          </a:p>
        </p:txBody>
      </p:sp>
      <p:sp>
        <p:nvSpPr>
          <p:cNvPr id="4" name="Slide Number Placeholder 3"/>
          <p:cNvSpPr>
            <a:spLocks noGrp="1"/>
          </p:cNvSpPr>
          <p:nvPr>
            <p:ph type="sldNum" sz="quarter" idx="5"/>
          </p:nvPr>
        </p:nvSpPr>
        <p:spPr/>
        <p:txBody>
          <a:bodyPr/>
          <a:lstStyle/>
          <a:p>
            <a:fld id="{434A9AA6-619A-4DA3-8CEB-56B63BE7258C}" type="slidenum">
              <a:rPr lang="en-AU" smtClean="0"/>
              <a:t>10</a:t>
            </a:fld>
            <a:endParaRPr lang="en-AU"/>
          </a:p>
        </p:txBody>
      </p:sp>
    </p:spTree>
    <p:extLst>
      <p:ext uri="{BB962C8B-B14F-4D97-AF65-F5344CB8AC3E}">
        <p14:creationId xmlns:p14="http://schemas.microsoft.com/office/powerpoint/2010/main" val="1006449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Para ambos madera y papel la preocupación principal esta con temas como calidad, responsabilidad y protección de la vida silvestres (madera) como motivaciones de común globalmente y en Latino América. Para papel, reciclado gana más importancia, excepto para Chile donde la calidad sigue entre los primeros 3 más importantes</a:t>
            </a:r>
          </a:p>
        </p:txBody>
      </p:sp>
      <p:sp>
        <p:nvSpPr>
          <p:cNvPr id="4" name="Slide Number Placeholder 3"/>
          <p:cNvSpPr>
            <a:spLocks noGrp="1"/>
          </p:cNvSpPr>
          <p:nvPr>
            <p:ph type="sldNum" sz="quarter" idx="5"/>
          </p:nvPr>
        </p:nvSpPr>
        <p:spPr/>
        <p:txBody>
          <a:bodyPr/>
          <a:lstStyle/>
          <a:p>
            <a:fld id="{434A9AA6-619A-4DA3-8CEB-56B63BE7258C}" type="slidenum">
              <a:rPr lang="en-AU" smtClean="0"/>
              <a:t>11</a:t>
            </a:fld>
            <a:endParaRPr lang="en-AU"/>
          </a:p>
        </p:txBody>
      </p:sp>
    </p:spTree>
    <p:extLst>
      <p:ext uri="{BB962C8B-B14F-4D97-AF65-F5344CB8AC3E}">
        <p14:creationId xmlns:p14="http://schemas.microsoft.com/office/powerpoint/2010/main" val="3179430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white logo">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4340308" y="2569331"/>
            <a:ext cx="3511384" cy="1564788"/>
          </a:xfrm>
          <a:blipFill>
            <a:blip r:embed="rId2">
              <a:extLst>
                <a:ext uri="{96DAC541-7B7A-43D3-8B79-37D633B846F1}">
                  <asvg:svgBlip xmlns:asvg="http://schemas.microsoft.com/office/drawing/2016/SVG/main" r:embed="rId3"/>
                </a:ext>
              </a:extLst>
            </a:blip>
            <a:stretch>
              <a:fillRect/>
            </a:stretch>
          </a:blipFill>
          <a:effectLst>
            <a:glow rad="571500">
              <a:schemeClr val="tx1">
                <a:alpha val="20000"/>
              </a:schemeClr>
            </a:glow>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18133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‹nº›</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391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17809F-093D-4878-B686-CA14CFB80D98}"/>
              </a:ext>
            </a:extLst>
          </p:cNvPr>
          <p:cNvSpPr/>
          <p:nvPr userDrawn="1"/>
        </p:nvSpPr>
        <p:spPr>
          <a:xfrm>
            <a:off x="0" y="-1"/>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‹nº›</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50471501-2B09-C34C-8512-8323391D9F9A}"/>
              </a:ext>
            </a:extLst>
          </p:cNvPr>
          <p:cNvSpPr>
            <a:spLocks noGrp="1" noChangeAspect="1"/>
          </p:cNvSpPr>
          <p:nvPr>
            <p:ph type="body" sz="quarter" idx="19"/>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49236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left image">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450744"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5761037"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7" name="Footer Placeholder 6">
            <a:extLst>
              <a:ext uri="{FF2B5EF4-FFF2-40B4-BE49-F238E27FC236}">
                <a16:creationId xmlns:a16="http://schemas.microsoft.com/office/drawing/2014/main" id="{B6453E03-EC16-4564-B43B-27855EB9BD27}"/>
              </a:ext>
            </a:extLst>
          </p:cNvPr>
          <p:cNvSpPr>
            <a:spLocks noGrp="1"/>
          </p:cNvSpPr>
          <p:nvPr>
            <p:ph type="ftr" sz="quarter" idx="17"/>
          </p:nvPr>
        </p:nvSpPr>
        <p:spPr>
          <a:xfrm>
            <a:off x="6450744" y="6288257"/>
            <a:ext cx="4320000" cy="365125"/>
          </a:xfrm>
        </p:spPr>
        <p:txBody>
          <a:bodyPr/>
          <a:lstStyle/>
          <a:p>
            <a:r>
              <a:rPr lang="en-GB"/>
              <a:t>Insert &gt; Header &amp; Footer</a:t>
            </a:r>
          </a:p>
        </p:txBody>
      </p:sp>
      <p:sp>
        <p:nvSpPr>
          <p:cNvPr id="4" name="Slide Number Placeholder 3">
            <a:extLst>
              <a:ext uri="{FF2B5EF4-FFF2-40B4-BE49-F238E27FC236}">
                <a16:creationId xmlns:a16="http://schemas.microsoft.com/office/drawing/2014/main" id="{5CA913BC-780A-4949-92A0-B5967D36080E}"/>
              </a:ext>
            </a:extLst>
          </p:cNvPr>
          <p:cNvSpPr>
            <a:spLocks noGrp="1"/>
          </p:cNvSpPr>
          <p:nvPr>
            <p:ph type="sldNum" sz="quarter" idx="19"/>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‹nº›</a:t>
            </a:fld>
            <a:endParaRPr lang="en-GB"/>
          </a:p>
        </p:txBody>
      </p:sp>
    </p:spTree>
    <p:extLst>
      <p:ext uri="{BB962C8B-B14F-4D97-AF65-F5344CB8AC3E}">
        <p14:creationId xmlns:p14="http://schemas.microsoft.com/office/powerpoint/2010/main" val="1253689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right imag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6EF975B-AD72-4CB0-A546-757A6175A512}"/>
              </a:ext>
            </a:extLst>
          </p:cNvPr>
          <p:cNvSpPr>
            <a:spLocks noGrp="1"/>
          </p:cNvSpPr>
          <p:nvPr>
            <p:ph type="pic" sz="quarter" idx="18" hasCustomPrompt="1"/>
          </p:nvPr>
        </p:nvSpPr>
        <p:spPr>
          <a:xfrm>
            <a:off x="6083255" y="1880314"/>
            <a:ext cx="5761038"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15" name="Footer Placeholder 14">
            <a:extLst>
              <a:ext uri="{FF2B5EF4-FFF2-40B4-BE49-F238E27FC236}">
                <a16:creationId xmlns:a16="http://schemas.microsoft.com/office/drawing/2014/main" id="{C94176C4-3B30-43F2-91DE-33D09AEA7B50}"/>
              </a:ext>
            </a:extLst>
          </p:cNvPr>
          <p:cNvSpPr>
            <a:spLocks noGrp="1"/>
          </p:cNvSpPr>
          <p:nvPr>
            <p:ph type="ftr" sz="quarter" idx="21"/>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A95B7BCF-DC6C-46BC-B3D2-2F18F9BC75D1}"/>
              </a:ext>
            </a:extLst>
          </p:cNvPr>
          <p:cNvSpPr>
            <a:spLocks noGrp="1"/>
          </p:cNvSpPr>
          <p:nvPr>
            <p:ph type="sldNum" sz="quarter" idx="22"/>
          </p:nvPr>
        </p:nvSpPr>
        <p:spPr/>
        <p:txBody>
          <a:bodyPr/>
          <a:lstStyle/>
          <a:p>
            <a:fld id="{F5AEA0E0-5CC6-4BD0-905C-A0021E419432}" type="slidenum">
              <a:rPr lang="en-GB" smtClean="0"/>
              <a:pPr/>
              <a:t>‹nº›</a:t>
            </a:fld>
            <a:endParaRPr lang="en-GB"/>
          </a:p>
        </p:txBody>
      </p:sp>
    </p:spTree>
    <p:extLst>
      <p:ext uri="{BB962C8B-B14F-4D97-AF65-F5344CB8AC3E}">
        <p14:creationId xmlns:p14="http://schemas.microsoft.com/office/powerpoint/2010/main" val="168547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full width">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11509330"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p>
            <a:r>
              <a:rPr lang="en-US"/>
              <a:t>Click to edit Master title style</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015444" y="333375"/>
            <a:ext cx="3600000" cy="12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3">
            <a:extLst>
              <a:ext uri="{FF2B5EF4-FFF2-40B4-BE49-F238E27FC236}">
                <a16:creationId xmlns:a16="http://schemas.microsoft.com/office/drawing/2014/main" id="{D048DB48-6039-4A0D-ACBF-D5EB8DD358F7}"/>
              </a:ext>
            </a:extLst>
          </p:cNvPr>
          <p:cNvSpPr>
            <a:spLocks noGrp="1"/>
          </p:cNvSpPr>
          <p:nvPr>
            <p:ph type="sldNum" sz="quarter" idx="21"/>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‹nº›</a:t>
            </a:fld>
            <a:endParaRPr lang="en-GB"/>
          </a:p>
        </p:txBody>
      </p:sp>
    </p:spTree>
    <p:extLst>
      <p:ext uri="{BB962C8B-B14F-4D97-AF65-F5344CB8AC3E}">
        <p14:creationId xmlns:p14="http://schemas.microsoft.com/office/powerpoint/2010/main" val="2339370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full bleed">
    <p:spTree>
      <p:nvGrpSpPr>
        <p:cNvPr id="1" name=""/>
        <p:cNvGrpSpPr/>
        <p:nvPr/>
      </p:nvGrpSpPr>
      <p:grpSpPr>
        <a:xfrm>
          <a:off x="0" y="0"/>
          <a:ext cx="0" cy="0"/>
          <a:chOff x="0" y="0"/>
          <a:chExt cx="0" cy="0"/>
        </a:xfrm>
      </p:grpSpPr>
      <p:sp>
        <p:nvSpPr>
          <p:cNvPr id="7" name="Picture Placeholder 20">
            <a:extLst>
              <a:ext uri="{FF2B5EF4-FFF2-40B4-BE49-F238E27FC236}">
                <a16:creationId xmlns:a16="http://schemas.microsoft.com/office/drawing/2014/main" id="{5AF6F1E8-5ECE-4267-92B5-43C3523BCBE3}"/>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60000" rIns="4320000" bIns="360000" anchor="ctr"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8390923A-6BDB-44C8-9456-CEB6E0A0A293}"/>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Placeholder 7">
            <a:extLst>
              <a:ext uri="{FF2B5EF4-FFF2-40B4-BE49-F238E27FC236}">
                <a16:creationId xmlns:a16="http://schemas.microsoft.com/office/drawing/2014/main" id="{36FF9FCE-BF48-40F0-8FF3-3252AB1CF679}"/>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lvl1pPr>
              <a:defRPr>
                <a:solidFill>
                  <a:schemeClr val="bg2"/>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015444" y="333375"/>
            <a:ext cx="3600000" cy="12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E0AD6A4-0D42-4CCD-B0CB-498EE201FE4E}"/>
              </a:ext>
            </a:extLst>
          </p:cNvPr>
          <p:cNvSpPr>
            <a:spLocks noGrp="1"/>
          </p:cNvSpPr>
          <p:nvPr>
            <p:ph type="dt" sz="half" idx="21"/>
          </p:nvPr>
        </p:nvSpPr>
        <p:spPr/>
        <p:txBody>
          <a:bodyPr/>
          <a:lstStyle>
            <a:lvl1pPr>
              <a:defRPr>
                <a:solidFill>
                  <a:schemeClr val="bg2"/>
                </a:solidFill>
              </a:defRPr>
            </a:lvl1pPr>
          </a:lstStyle>
          <a:p>
            <a:endParaRPr lang="en-GB"/>
          </a:p>
        </p:txBody>
      </p:sp>
      <p:sp>
        <p:nvSpPr>
          <p:cNvPr id="6" name="Footer Placeholder 5">
            <a:extLst>
              <a:ext uri="{FF2B5EF4-FFF2-40B4-BE49-F238E27FC236}">
                <a16:creationId xmlns:a16="http://schemas.microsoft.com/office/drawing/2014/main" id="{F21E9B0E-B319-4C6F-97AF-0F8D83942F0C}"/>
              </a:ext>
            </a:extLst>
          </p:cNvPr>
          <p:cNvSpPr>
            <a:spLocks noGrp="1"/>
          </p:cNvSpPr>
          <p:nvPr>
            <p:ph type="ftr" sz="quarter" idx="22"/>
          </p:nvPr>
        </p:nvSpPr>
        <p:spPr/>
        <p:txBody>
          <a:bodyPr/>
          <a:lstStyle>
            <a:lvl1pPr>
              <a:defRPr>
                <a:solidFill>
                  <a:schemeClr val="bg2"/>
                </a:solidFill>
              </a:defRPr>
            </a:lvl1pPr>
          </a:lstStyle>
          <a:p>
            <a:r>
              <a:rPr lang="en-GB"/>
              <a:t>Insert &gt; Header &amp; Footer</a:t>
            </a:r>
          </a:p>
        </p:txBody>
      </p:sp>
      <p:sp>
        <p:nvSpPr>
          <p:cNvPr id="14" name="Slide Number Placeholder 13">
            <a:extLst>
              <a:ext uri="{FF2B5EF4-FFF2-40B4-BE49-F238E27FC236}">
                <a16:creationId xmlns:a16="http://schemas.microsoft.com/office/drawing/2014/main" id="{65D74DCF-D99B-4098-B297-0BD016160D35}"/>
              </a:ext>
            </a:extLst>
          </p:cNvPr>
          <p:cNvSpPr>
            <a:spLocks noGrp="1"/>
          </p:cNvSpPr>
          <p:nvPr>
            <p:ph type="sldNum" sz="quarter" idx="23"/>
          </p:nvPr>
        </p:nvSpPr>
        <p:spPr/>
        <p:txBody>
          <a:bodyPr/>
          <a:lstStyle>
            <a:lvl1pPr>
              <a:defRPr>
                <a:solidFill>
                  <a:schemeClr val="bg2"/>
                </a:solidFill>
              </a:defRPr>
            </a:lvl1pPr>
          </a:lstStyle>
          <a:p>
            <a:fld id="{F5AEA0E0-5CC6-4BD0-905C-A0021E419432}" type="slidenum">
              <a:rPr lang="en-GB" smtClean="0"/>
              <a:pPr/>
              <a:t>‹nº›</a:t>
            </a:fld>
            <a:endParaRPr lang="en-GB"/>
          </a:p>
        </p:txBody>
      </p:sp>
    </p:spTree>
    <p:extLst>
      <p:ext uri="{BB962C8B-B14F-4D97-AF65-F5344CB8AC3E}">
        <p14:creationId xmlns:p14="http://schemas.microsoft.com/office/powerpoint/2010/main" val="3916571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right image with text">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6096000" y="0"/>
            <a:ext cx="6096000" cy="6858000"/>
          </a:xfrm>
          <a:prstGeom prst="roundRect">
            <a:avLst>
              <a:gd name="adj" fmla="val 0"/>
            </a:avLst>
          </a:prstGeom>
          <a:solidFill>
            <a:schemeClr val="bg1">
              <a:lumMod val="85000"/>
            </a:schemeClr>
          </a:solidFill>
        </p:spPr>
        <p:txBody>
          <a:bodyPr lIns="342000" tIns="342000" rIns="1440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4" name="Text Placeholder 3">
            <a:extLst>
              <a:ext uri="{FF2B5EF4-FFF2-40B4-BE49-F238E27FC236}">
                <a16:creationId xmlns:a16="http://schemas.microsoft.com/office/drawing/2014/main" id="{8EB2F477-266C-4C9D-A64F-287BA3F4CF35}"/>
              </a:ext>
            </a:extLst>
          </p:cNvPr>
          <p:cNvSpPr>
            <a:spLocks noGrp="1"/>
          </p:cNvSpPr>
          <p:nvPr>
            <p:ph type="body" sz="quarter" idx="16"/>
          </p:nvPr>
        </p:nvSpPr>
        <p:spPr>
          <a:xfrm>
            <a:off x="334962" y="1880314"/>
            <a:ext cx="522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6">
            <a:extLst>
              <a:ext uri="{FF2B5EF4-FFF2-40B4-BE49-F238E27FC236}">
                <a16:creationId xmlns:a16="http://schemas.microsoft.com/office/drawing/2014/main" id="{E771A36E-45E1-4553-9842-66EF392719C7}"/>
              </a:ext>
            </a:extLst>
          </p:cNvPr>
          <p:cNvSpPr>
            <a:spLocks noGrp="1"/>
          </p:cNvSpPr>
          <p:nvPr>
            <p:ph sz="quarter" idx="19"/>
          </p:nvPr>
        </p:nvSpPr>
        <p:spPr>
          <a:xfrm>
            <a:off x="6844884"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6">
            <a:extLst>
              <a:ext uri="{FF2B5EF4-FFF2-40B4-BE49-F238E27FC236}">
                <a16:creationId xmlns:a16="http://schemas.microsoft.com/office/drawing/2014/main" id="{7D669EEE-6563-477F-A4CD-D425F6140F00}"/>
              </a:ext>
            </a:extLst>
          </p:cNvPr>
          <p:cNvSpPr>
            <a:spLocks noGrp="1"/>
          </p:cNvSpPr>
          <p:nvPr>
            <p:ph sz="quarter" idx="20"/>
          </p:nvPr>
        </p:nvSpPr>
        <p:spPr>
          <a:xfrm>
            <a:off x="9347256"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1A5DE353-D720-4A1F-9ECC-89FB1390590F}"/>
              </a:ext>
            </a:extLst>
          </p:cNvPr>
          <p:cNvSpPr>
            <a:spLocks noGrp="1"/>
          </p:cNvSpPr>
          <p:nvPr>
            <p:ph type="title"/>
          </p:nvPr>
        </p:nvSpPr>
        <p:spPr>
          <a:xfrm>
            <a:off x="322218" y="333375"/>
            <a:ext cx="5220000" cy="1080000"/>
          </a:xfrm>
        </p:spPr>
        <p:txBody>
          <a:bodyPr/>
          <a:lstStyle/>
          <a:p>
            <a:r>
              <a:rPr lang="en-US"/>
              <a:t>Click to edit Master title style</a:t>
            </a:r>
            <a:endParaRPr lang="en-AU"/>
          </a:p>
        </p:txBody>
      </p:sp>
      <p:sp>
        <p:nvSpPr>
          <p:cNvPr id="14" name="Footer Placeholder 13">
            <a:extLst>
              <a:ext uri="{FF2B5EF4-FFF2-40B4-BE49-F238E27FC236}">
                <a16:creationId xmlns:a16="http://schemas.microsoft.com/office/drawing/2014/main" id="{8913AB32-E310-49A2-9A47-2348F6B61E52}"/>
              </a:ext>
            </a:extLst>
          </p:cNvPr>
          <p:cNvSpPr>
            <a:spLocks noGrp="1"/>
          </p:cNvSpPr>
          <p:nvPr>
            <p:ph type="ftr" sz="quarter" idx="23"/>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6266A723-640D-4EFF-93D1-1E9646941567}"/>
              </a:ext>
            </a:extLst>
          </p:cNvPr>
          <p:cNvSpPr>
            <a:spLocks noGrp="1"/>
          </p:cNvSpPr>
          <p:nvPr>
            <p:ph type="sldNum" sz="quarter" idx="24"/>
          </p:nvPr>
        </p:nvSpPr>
        <p:spPr/>
        <p:txBody>
          <a:bodyPr/>
          <a:lstStyle/>
          <a:p>
            <a:fld id="{F5AEA0E0-5CC6-4BD0-905C-A0021E419432}" type="slidenum">
              <a:rPr lang="en-GB" smtClean="0"/>
              <a:pPr/>
              <a:t>‹nº›</a:t>
            </a:fld>
            <a:endParaRPr lang="en-GB"/>
          </a:p>
        </p:txBody>
      </p:sp>
      <p:sp>
        <p:nvSpPr>
          <p:cNvPr id="11" name="Text Placeholder 5">
            <a:extLst>
              <a:ext uri="{FF2B5EF4-FFF2-40B4-BE49-F238E27FC236}">
                <a16:creationId xmlns:a16="http://schemas.microsoft.com/office/drawing/2014/main" id="{C4DEE883-581D-4AC9-9251-8929D0C8E380}"/>
              </a:ext>
            </a:extLst>
          </p:cNvPr>
          <p:cNvSpPr>
            <a:spLocks noGrp="1" noChangeAspect="1"/>
          </p:cNvSpPr>
          <p:nvPr>
            <p:ph type="body" sz="quarter" idx="25"/>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7">
            <a:extLst>
              <a:ext uri="{FF2B5EF4-FFF2-40B4-BE49-F238E27FC236}">
                <a16:creationId xmlns:a16="http://schemas.microsoft.com/office/drawing/2014/main" id="{44C9A43E-093B-42AD-B427-BA16E45D56B6}"/>
              </a:ext>
            </a:extLst>
          </p:cNvPr>
          <p:cNvSpPr>
            <a:spLocks noGrp="1" noChangeAspect="1"/>
          </p:cNvSpPr>
          <p:nvPr>
            <p:ph type="body" sz="quarter" idx="2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90052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080000" cy="1080000"/>
          </a:xfrm>
        </p:spPr>
        <p:txBody>
          <a:bodyPr/>
          <a:lstStyle>
            <a:lvl1pPr>
              <a:defRPr>
                <a:solidFill>
                  <a:schemeClr val="accent1"/>
                </a:solidFill>
              </a:defRPr>
            </a:lvl1pPr>
          </a:lstStyle>
          <a:p>
            <a:r>
              <a:rPr lang="en-US"/>
              <a:t>Click to edit Master title style</a:t>
            </a:r>
            <a:endParaRPr lang="en-GB"/>
          </a:p>
        </p:txBody>
      </p:sp>
      <p:sp>
        <p:nvSpPr>
          <p:cNvPr id="10" name="Text Placeholder 6">
            <a:extLst>
              <a:ext uri="{FF2B5EF4-FFF2-40B4-BE49-F238E27FC236}">
                <a16:creationId xmlns:a16="http://schemas.microsoft.com/office/drawing/2014/main" id="{408DD2E7-C8BF-4E45-AE9F-C1389B7B38D8}"/>
              </a:ext>
            </a:extLst>
          </p:cNvPr>
          <p:cNvSpPr>
            <a:spLocks noGrp="1"/>
          </p:cNvSpPr>
          <p:nvPr>
            <p:ph type="body" sz="quarter" idx="16" hasCustomPrompt="1"/>
          </p:nvPr>
        </p:nvSpPr>
        <p:spPr>
          <a:xfrm>
            <a:off x="334963"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6">
            <a:extLst>
              <a:ext uri="{FF2B5EF4-FFF2-40B4-BE49-F238E27FC236}">
                <a16:creationId xmlns:a16="http://schemas.microsoft.com/office/drawing/2014/main" id="{D7BC8491-CCAE-458C-BD6D-862F90460454}"/>
              </a:ext>
            </a:extLst>
          </p:cNvPr>
          <p:cNvSpPr>
            <a:spLocks noGrp="1"/>
          </p:cNvSpPr>
          <p:nvPr>
            <p:ph type="body" sz="quarter" idx="17" hasCustomPrompt="1"/>
          </p:nvPr>
        </p:nvSpPr>
        <p:spPr>
          <a:xfrm>
            <a:off x="2979212"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6">
            <a:extLst>
              <a:ext uri="{FF2B5EF4-FFF2-40B4-BE49-F238E27FC236}">
                <a16:creationId xmlns:a16="http://schemas.microsoft.com/office/drawing/2014/main" id="{B036190F-67DD-4555-BB1F-179E8E9C46C0}"/>
              </a:ext>
            </a:extLst>
          </p:cNvPr>
          <p:cNvSpPr>
            <a:spLocks noGrp="1"/>
          </p:cNvSpPr>
          <p:nvPr>
            <p:ph type="body" sz="quarter" idx="18" hasCustomPrompt="1"/>
          </p:nvPr>
        </p:nvSpPr>
        <p:spPr>
          <a:xfrm>
            <a:off x="5623461"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8267709"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Date Placeholder 2">
            <a:extLst>
              <a:ext uri="{FF2B5EF4-FFF2-40B4-BE49-F238E27FC236}">
                <a16:creationId xmlns:a16="http://schemas.microsoft.com/office/drawing/2014/main" id="{9B900929-35E2-4B6A-A4BF-9E02733E3ABE}"/>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F6B47C34-75D5-42A4-8A99-FADDAF9BBA63}"/>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467B0344-E805-4D5F-B3FB-AF95BC74870A}"/>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‹nº›</a:t>
            </a:fld>
            <a:endParaRPr lang="en-GB"/>
          </a:p>
        </p:txBody>
      </p:sp>
      <p:sp>
        <p:nvSpPr>
          <p:cNvPr id="16" name="Text Placeholder 7">
            <a:extLst>
              <a:ext uri="{FF2B5EF4-FFF2-40B4-BE49-F238E27FC236}">
                <a16:creationId xmlns:a16="http://schemas.microsoft.com/office/drawing/2014/main" id="{49792A8A-88CD-4947-B7C8-CF7FA124B20A}"/>
              </a:ext>
            </a:extLst>
          </p:cNvPr>
          <p:cNvSpPr>
            <a:spLocks noGrp="1" noChangeAspect="1"/>
          </p:cNvSpPr>
          <p:nvPr>
            <p:ph type="body" sz="quarter" idx="23"/>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22617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3842214" y="2106271"/>
            <a:ext cx="4507572" cy="2281251"/>
          </a:xfrm>
        </p:spPr>
        <p:txBody>
          <a:bodyPr/>
          <a:lstStyle>
            <a:lvl1pPr>
              <a:defRPr sz="2800" cap="none" baseline="0">
                <a:solidFill>
                  <a:schemeClr val="accent1"/>
                </a:solidFill>
                <a:latin typeface="+mj-lt"/>
              </a:defRPr>
            </a:lvl1pPr>
            <a:lvl2pPr algn="l">
              <a:spcBef>
                <a:spcPts val="600"/>
              </a:spcBef>
              <a:defRPr sz="1600" b="0" cap="none" baseline="0">
                <a:solidFill>
                  <a:schemeClr val="accent1"/>
                </a:solidFill>
              </a:defRPr>
            </a:lvl2pPr>
            <a:lvl3pPr algn="l">
              <a:defRPr sz="1600" cap="none">
                <a:solidFill>
                  <a:schemeClr val="accent1"/>
                </a:solidFill>
              </a:defRPr>
            </a:lvl3pPr>
            <a:lvl4pPr algn="l">
              <a:defRPr sz="1600" cap="none">
                <a:solidFill>
                  <a:schemeClr val="accent1"/>
                </a:solidFill>
              </a:defRPr>
            </a:lvl4pPr>
            <a:lvl5pPr algn="l">
              <a:defRPr sz="1600" cap="none">
                <a:solidFill>
                  <a:schemeClr val="accent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extBox 2">
            <a:extLst>
              <a:ext uri="{FF2B5EF4-FFF2-40B4-BE49-F238E27FC236}">
                <a16:creationId xmlns:a16="http://schemas.microsoft.com/office/drawing/2014/main" id="{8CCFA2A9-BC18-4CF8-AD38-42B263119472}"/>
              </a:ext>
            </a:extLst>
          </p:cNvPr>
          <p:cNvSpPr txBox="1"/>
          <p:nvPr userDrawn="1"/>
        </p:nvSpPr>
        <p:spPr>
          <a:xfrm>
            <a:off x="2756995" y="1307904"/>
            <a:ext cx="914033" cy="1938992"/>
          </a:xfrm>
          <a:prstGeom prst="rect">
            <a:avLst/>
          </a:prstGeom>
          <a:noFill/>
        </p:spPr>
        <p:txBody>
          <a:bodyPr wrap="none" rtlCol="0">
            <a:spAutoFit/>
          </a:bodyPr>
          <a:lstStyle/>
          <a:p>
            <a:r>
              <a:rPr lang="en-AU" sz="12000">
                <a:solidFill>
                  <a:schemeClr val="accent1"/>
                </a:solidFill>
                <a:latin typeface="+mj-lt"/>
              </a:rPr>
              <a:t>“</a:t>
            </a:r>
          </a:p>
        </p:txBody>
      </p:sp>
      <p:sp>
        <p:nvSpPr>
          <p:cNvPr id="17" name="TextBox 16">
            <a:extLst>
              <a:ext uri="{FF2B5EF4-FFF2-40B4-BE49-F238E27FC236}">
                <a16:creationId xmlns:a16="http://schemas.microsoft.com/office/drawing/2014/main" id="{19C98CC0-E077-4ADE-8BC2-9559518E22D8}"/>
              </a:ext>
            </a:extLst>
          </p:cNvPr>
          <p:cNvSpPr txBox="1"/>
          <p:nvPr userDrawn="1"/>
        </p:nvSpPr>
        <p:spPr>
          <a:xfrm>
            <a:off x="7755716" y="3692995"/>
            <a:ext cx="1643399" cy="1938992"/>
          </a:xfrm>
          <a:prstGeom prst="rect">
            <a:avLst/>
          </a:prstGeom>
          <a:noFill/>
        </p:spPr>
        <p:txBody>
          <a:bodyPr wrap="none" rtlCol="0">
            <a:spAutoFit/>
          </a:bodyPr>
          <a:lstStyle/>
          <a:p>
            <a:r>
              <a:rPr lang="en-AU" sz="12000">
                <a:solidFill>
                  <a:schemeClr val="tx2"/>
                </a:solidFill>
                <a:latin typeface="+mj-lt"/>
              </a:rPr>
              <a:t>“</a:t>
            </a:r>
            <a:r>
              <a:rPr lang="en-AU" sz="12000">
                <a:solidFill>
                  <a:schemeClr val="accent1"/>
                </a:solidFill>
                <a:latin typeface="+mj-lt"/>
              </a:rPr>
              <a:t>”</a:t>
            </a:r>
          </a:p>
        </p:txBody>
      </p:sp>
      <p:sp>
        <p:nvSpPr>
          <p:cNvPr id="2" name="Date Placeholder 1">
            <a:extLst>
              <a:ext uri="{FF2B5EF4-FFF2-40B4-BE49-F238E27FC236}">
                <a16:creationId xmlns:a16="http://schemas.microsoft.com/office/drawing/2014/main" id="{325A78CB-C25F-477B-ACB8-7A8C3B33F7D7}"/>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10DC4922-3AFC-43D6-9996-17D5CAC06E9E}"/>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F54801EF-D4C3-4D21-A7DC-76D432B0F009}"/>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‹nº›</a:t>
            </a:fld>
            <a:endParaRPr lang="en-GB"/>
          </a:p>
        </p:txBody>
      </p:sp>
      <p:sp>
        <p:nvSpPr>
          <p:cNvPr id="10" name="Text Placeholder 7">
            <a:extLst>
              <a:ext uri="{FF2B5EF4-FFF2-40B4-BE49-F238E27FC236}">
                <a16:creationId xmlns:a16="http://schemas.microsoft.com/office/drawing/2014/main" id="{7E00BA3E-95EC-1C47-9AC2-327806835F07}"/>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04482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794666" cy="108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lvl1pPr>
          </a:lstStyle>
          <a:p>
            <a:r>
              <a:rPr lang="en-US"/>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p>
            <a:fld id="{F5AEA0E0-5CC6-4BD0-905C-A0021E419432}" type="slidenum">
              <a:rPr lang="en-GB" smtClean="0"/>
              <a:pPr/>
              <a:t>‹nº›</a:t>
            </a:fld>
            <a:endParaRPr lang="en-GB"/>
          </a:p>
        </p:txBody>
      </p:sp>
    </p:spTree>
    <p:extLst>
      <p:ext uri="{BB962C8B-B14F-4D97-AF65-F5344CB8AC3E}">
        <p14:creationId xmlns:p14="http://schemas.microsoft.com/office/powerpoint/2010/main" val="1020407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979AE5-365E-4EEB-8F4C-F4E45C728AEF}"/>
              </a:ext>
            </a:extLst>
          </p:cNvPr>
          <p:cNvSpPr/>
          <p:nvPr userDrawn="1"/>
        </p:nvSpPr>
        <p:spPr>
          <a:xfrm>
            <a:off x="719400" y="-2"/>
            <a:ext cx="1075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Picture Placeholder 6">
            <a:extLst>
              <a:ext uri="{FF2B5EF4-FFF2-40B4-BE49-F238E27FC236}">
                <a16:creationId xmlns:a16="http://schemas.microsoft.com/office/drawing/2014/main" id="{EE31FF5A-63AE-45A7-AF45-BF707B1A337A}"/>
              </a:ext>
            </a:extLst>
          </p:cNvPr>
          <p:cNvSpPr>
            <a:spLocks noGrp="1" noChangeAspect="1"/>
          </p:cNvSpPr>
          <p:nvPr>
            <p:ph type="pic" sz="quarter" idx="15" hasCustomPrompt="1"/>
          </p:nvPr>
        </p:nvSpPr>
        <p:spPr>
          <a:xfrm>
            <a:off x="0" y="0"/>
            <a:ext cx="12192000" cy="6858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pic>
        <p:nvPicPr>
          <p:cNvPr id="9" name="Graphic 8">
            <a:extLst>
              <a:ext uri="{FF2B5EF4-FFF2-40B4-BE49-F238E27FC236}">
                <a16:creationId xmlns:a16="http://schemas.microsoft.com/office/drawing/2014/main" id="{99E31010-2D9D-4F4E-9267-AD318E40DB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116752" y="5624625"/>
            <a:ext cx="2018068" cy="899999"/>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1"/>
                </a:solidFill>
              </a:defRPr>
            </a:lvl1pPr>
            <a:lvl2pPr marL="0" indent="0" algn="l">
              <a:spcAft>
                <a:spcPts val="0"/>
              </a:spcAft>
              <a:buNone/>
              <a:defRPr sz="1800" b="1">
                <a:solidFill>
                  <a:schemeClr val="bg1"/>
                </a:solidFill>
              </a:defRPr>
            </a:lvl2pPr>
            <a:lvl3pPr marL="0" indent="0" algn="l">
              <a:spcAft>
                <a:spcPts val="0"/>
              </a:spcAft>
              <a:buNone/>
              <a:defRPr sz="1800" b="1">
                <a:solidFill>
                  <a:schemeClr val="bg1"/>
                </a:solidFill>
              </a:defRPr>
            </a:lvl3pPr>
            <a:lvl4pPr marL="0" indent="0" algn="l">
              <a:spcAft>
                <a:spcPts val="0"/>
              </a:spcAft>
              <a:buNone/>
              <a:defRPr sz="1800" b="1">
                <a:solidFill>
                  <a:schemeClr val="bg1"/>
                </a:solidFill>
              </a:defRPr>
            </a:lvl4pPr>
            <a:lvl5pPr marL="0" indent="0" algn="l">
              <a:spcAft>
                <a:spcPts val="0"/>
              </a:spcAft>
              <a:buNone/>
              <a:defRPr sz="1800" b="1">
                <a:solidFill>
                  <a:schemeClr val="bg1"/>
                </a:solidFill>
              </a:defRPr>
            </a:lvl5pPr>
            <a:lvl6pPr marL="0" indent="0" algn="l">
              <a:spcAft>
                <a:spcPts val="0"/>
              </a:spcAft>
              <a:buNone/>
              <a:defRPr sz="1800" b="1">
                <a:solidFill>
                  <a:schemeClr val="bg1"/>
                </a:solidFill>
              </a:defRPr>
            </a:lvl6pPr>
            <a:lvl7pPr marL="0" indent="0" algn="l">
              <a:buNone/>
              <a:defRPr sz="1800" b="1">
                <a:solidFill>
                  <a:schemeClr val="bg1"/>
                </a:solidFill>
              </a:defRPr>
            </a:lvl7pPr>
            <a:lvl8pPr marL="0" indent="0" algn="l">
              <a:buNone/>
              <a:defRPr sz="1800" b="1">
                <a:solidFill>
                  <a:schemeClr val="bg1"/>
                </a:solidFill>
              </a:defRPr>
            </a:lvl8pPr>
            <a:lvl9pPr marL="0" indent="0" algn="l">
              <a:buNone/>
              <a:defRPr sz="1800" b="1">
                <a:solidFill>
                  <a:schemeClr val="bg1"/>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0" name="Title 1">
            <a:extLst>
              <a:ext uri="{FF2B5EF4-FFF2-40B4-BE49-F238E27FC236}">
                <a16:creationId xmlns:a16="http://schemas.microsoft.com/office/drawing/2014/main" id="{0287AC88-A942-4E4F-A359-307B996A7919}"/>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D98BCAB1-59A8-4C66-87FD-A76DA0651EF8}"/>
              </a:ext>
            </a:extLst>
          </p:cNvPr>
          <p:cNvSpPr>
            <a:spLocks noGrp="1"/>
          </p:cNvSpPr>
          <p:nvPr>
            <p:ph type="ftr" sz="quarter" idx="17"/>
          </p:nvPr>
        </p:nvSpPr>
        <p:spPr/>
        <p:txBody>
          <a:bodyPr/>
          <a:lstStyle>
            <a:lvl1pPr>
              <a:defRPr>
                <a:solidFill>
                  <a:schemeClr val="bg2"/>
                </a:solidFill>
              </a:defRPr>
            </a:lvl1pPr>
          </a:lstStyle>
          <a:p>
            <a:r>
              <a:rPr lang="en-GB"/>
              <a:t>Insert &gt; Header &amp; Footer</a:t>
            </a:r>
          </a:p>
        </p:txBody>
      </p:sp>
    </p:spTree>
    <p:extLst>
      <p:ext uri="{BB962C8B-B14F-4D97-AF65-F5344CB8AC3E}">
        <p14:creationId xmlns:p14="http://schemas.microsoft.com/office/powerpoint/2010/main" val="2269290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801351" cy="108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US"/>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p>
            <a:fld id="{F5AEA0E0-5CC6-4BD0-905C-A0021E419432}" type="slidenum">
              <a:rPr lang="en-GB" smtClean="0"/>
              <a:pPr/>
              <a:t>‹nº›</a:t>
            </a:fld>
            <a:endParaRPr lang="en-GB"/>
          </a:p>
        </p:txBody>
      </p:sp>
    </p:spTree>
    <p:extLst>
      <p:ext uri="{BB962C8B-B14F-4D97-AF65-F5344CB8AC3E}">
        <p14:creationId xmlns:p14="http://schemas.microsoft.com/office/powerpoint/2010/main" val="2920556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583ABC-22A1-400D-B5EB-018BF7A1B892}"/>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794666" cy="1080000"/>
          </a:xfrm>
        </p:spPr>
        <p:txBody>
          <a:bodyPr/>
          <a:lstStyle>
            <a:lvl1pPr>
              <a:defRPr>
                <a:solidFill>
                  <a:schemeClr val="accent1"/>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solidFill>
                  <a:schemeClr val="bg2"/>
                </a:solidFill>
              </a:defRPr>
            </a:lvl1pPr>
          </a:lstStyle>
          <a:p>
            <a:r>
              <a:rPr lang="en-US"/>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lvl1pPr>
              <a:defRPr>
                <a:solidFill>
                  <a:schemeClr val="bg2"/>
                </a:solidFill>
              </a:defRPr>
            </a:lvl1p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lvl1pPr>
              <a:defRPr>
                <a:solidFill>
                  <a:schemeClr val="bg2"/>
                </a:solidFill>
              </a:defRPr>
            </a:lvl1pPr>
          </a:lstStyle>
          <a:p>
            <a:fld id="{F5AEA0E0-5CC6-4BD0-905C-A0021E419432}" type="slidenum">
              <a:rPr lang="en-GB" smtClean="0"/>
              <a:pPr/>
              <a:t>‹nº›</a:t>
            </a:fld>
            <a:endParaRPr lang="en-GB"/>
          </a:p>
        </p:txBody>
      </p:sp>
      <p:sp>
        <p:nvSpPr>
          <p:cNvPr id="11" name="Text Placeholder 7">
            <a:extLst>
              <a:ext uri="{FF2B5EF4-FFF2-40B4-BE49-F238E27FC236}">
                <a16:creationId xmlns:a16="http://schemas.microsoft.com/office/drawing/2014/main" id="{E37ADFEC-1009-E74F-BF45-0942A2AC8772}"/>
              </a:ext>
            </a:extLst>
          </p:cNvPr>
          <p:cNvSpPr>
            <a:spLocks noGrp="1" noChangeAspect="1"/>
          </p:cNvSpPr>
          <p:nvPr>
            <p:ph type="body" sz="quarter" idx="20"/>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96024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60C8A8-1B70-4653-94B4-DE00B5C785B3}"/>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801351" cy="1080000"/>
          </a:xfrm>
        </p:spPr>
        <p:txBody>
          <a:bodyPr/>
          <a:lstStyle>
            <a:lvl1pPr>
              <a:defRPr>
                <a:solidFill>
                  <a:schemeClr val="accent1"/>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US"/>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lvl1pPr>
              <a:defRPr>
                <a:solidFill>
                  <a:schemeClr val="bg2"/>
                </a:solidFill>
              </a:defRPr>
            </a:lvl1p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lvl1pPr>
              <a:defRPr>
                <a:solidFill>
                  <a:schemeClr val="bg2"/>
                </a:solidFill>
              </a:defRPr>
            </a:lvl1pPr>
          </a:lstStyle>
          <a:p>
            <a:fld id="{F5AEA0E0-5CC6-4BD0-905C-A0021E419432}" type="slidenum">
              <a:rPr lang="en-GB" smtClean="0"/>
              <a:pPr/>
              <a:t>‹nº›</a:t>
            </a:fld>
            <a:endParaRPr lang="en-GB"/>
          </a:p>
        </p:txBody>
      </p:sp>
      <p:sp>
        <p:nvSpPr>
          <p:cNvPr id="12" name="Text Placeholder 7">
            <a:extLst>
              <a:ext uri="{FF2B5EF4-FFF2-40B4-BE49-F238E27FC236}">
                <a16:creationId xmlns:a16="http://schemas.microsoft.com/office/drawing/2014/main" id="{A3FF1CD0-9CAF-AC4A-8BD8-B3F2D6F6D323}"/>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938169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91756"/>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91756"/>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737EC4F3-8130-2F4D-B18F-7AF3E2C71869}"/>
              </a:ext>
            </a:extLst>
          </p:cNvPr>
          <p:cNvSpPr txBox="1">
            <a:spLocks noChangeAspect="1"/>
          </p:cNvSpPr>
          <p:nvPr userDrawn="1"/>
        </p:nvSpPr>
        <p:spPr>
          <a:xfrm>
            <a:off x="7824743" y="2730825"/>
            <a:ext cx="1941914" cy="865381"/>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5911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7" name="TextBox 26">
            <a:extLst>
              <a:ext uri="{FF2B5EF4-FFF2-40B4-BE49-F238E27FC236}">
                <a16:creationId xmlns:a16="http://schemas.microsoft.com/office/drawing/2014/main" id="{54417D20-4CB7-471C-A5C4-50706D404792}"/>
              </a:ext>
            </a:extLst>
          </p:cNvPr>
          <p:cNvSpPr txBox="1"/>
          <p:nvPr userDrawn="1"/>
        </p:nvSpPr>
        <p:spPr>
          <a:xfrm>
            <a:off x="7877158" y="3841087"/>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a:solidFill>
                  <a:schemeClr val="bg2"/>
                </a:solidFill>
                <a:latin typeface="+mj-lt"/>
              </a:rPr>
              <a:t>Forest Stewardship Council®</a:t>
            </a:r>
          </a:p>
          <a:p>
            <a:pPr lvl="0">
              <a:spcBef>
                <a:spcPts val="400"/>
              </a:spcBef>
              <a:spcAft>
                <a:spcPts val="1200"/>
              </a:spcAft>
            </a:pPr>
            <a:r>
              <a:rPr lang="en-US" altLang="en-US" sz="1500" b="1">
                <a:solidFill>
                  <a:schemeClr val="bg2"/>
                </a:solidFill>
              </a:rPr>
              <a:t>FSC® Asociación Civil </a:t>
            </a:r>
          </a:p>
          <a:p>
            <a:pPr lvl="0"/>
            <a:endParaRPr lang="en-US" altLang="en-US" sz="1600" b="0"/>
          </a:p>
          <a:p>
            <a:pPr lvl="0">
              <a:spcBef>
                <a:spcPts val="0"/>
              </a:spcBef>
              <a:spcAft>
                <a:spcPts val="200"/>
              </a:spcAft>
            </a:pPr>
            <a:r>
              <a:rPr lang="en-US" altLang="en-US" sz="1200" b="0">
                <a:solidFill>
                  <a:schemeClr val="bg2"/>
                </a:solidFill>
              </a:rPr>
              <a:t>Calle Margarita </a:t>
            </a:r>
            <a:r>
              <a:rPr lang="en-US" altLang="en-US" sz="1200" b="0" err="1">
                <a:solidFill>
                  <a:schemeClr val="bg2"/>
                </a:solidFill>
              </a:rPr>
              <a:t>Maza</a:t>
            </a:r>
            <a:r>
              <a:rPr lang="en-US" altLang="en-US" sz="1200" b="0">
                <a:solidFill>
                  <a:schemeClr val="bg2"/>
                </a:solidFill>
              </a:rPr>
              <a:t> de Juárez 422</a:t>
            </a:r>
          </a:p>
          <a:p>
            <a:pPr lvl="0">
              <a:spcBef>
                <a:spcPts val="0"/>
              </a:spcBef>
              <a:spcAft>
                <a:spcPts val="200"/>
              </a:spcAft>
            </a:pPr>
            <a:r>
              <a:rPr lang="en-US" altLang="en-US" sz="1200" b="0">
                <a:solidFill>
                  <a:schemeClr val="bg2"/>
                </a:solidFill>
              </a:rPr>
              <a:t>Colonia Centro,  Oaxaca, México, CP. 68000</a:t>
            </a:r>
          </a:p>
          <a:p>
            <a:pPr lvl="0">
              <a:spcBef>
                <a:spcPts val="0"/>
              </a:spcBef>
              <a:spcAft>
                <a:spcPts val="200"/>
              </a:spcAft>
            </a:pPr>
            <a:r>
              <a:rPr lang="en-US" altLang="en-US" sz="1200" b="0">
                <a:solidFill>
                  <a:schemeClr val="bg2"/>
                </a:solidFill>
              </a:rPr>
              <a:t>Phone: +52 951 502 6533</a:t>
            </a:r>
          </a:p>
          <a:p>
            <a:pPr lvl="0">
              <a:spcBef>
                <a:spcPts val="0"/>
              </a:spcBef>
              <a:spcAft>
                <a:spcPts val="200"/>
              </a:spcAft>
            </a:pPr>
            <a:r>
              <a:rPr lang="en-US" altLang="en-US" sz="1200" b="0">
                <a:solidFill>
                  <a:schemeClr val="bg2"/>
                </a:solidFill>
              </a:rPr>
              <a:t>Fax: +52 951 502 6594</a:t>
            </a:r>
          </a:p>
          <a:p>
            <a:pPr lvl="0">
              <a:spcBef>
                <a:spcPts val="0"/>
              </a:spcBef>
              <a:spcAft>
                <a:spcPts val="200"/>
              </a:spcAft>
            </a:pPr>
            <a:r>
              <a:rPr lang="en-US" altLang="en-US" sz="1200" b="0">
                <a:solidFill>
                  <a:schemeClr val="bg2"/>
                </a:solidFill>
              </a:rPr>
              <a:t>FSC Asociación Civil © All rights reserved</a:t>
            </a:r>
          </a:p>
          <a:p>
            <a:pPr lvl="0">
              <a:spcBef>
                <a:spcPts val="0"/>
              </a:spcBef>
              <a:spcAft>
                <a:spcPts val="200"/>
              </a:spcAft>
            </a:pPr>
            <a:r>
              <a:rPr lang="en-US" altLang="en-US" sz="1200" b="0" err="1">
                <a:solidFill>
                  <a:schemeClr val="bg2"/>
                </a:solidFill>
              </a:rPr>
              <a:t>FSC</a:t>
            </a:r>
            <a:r>
              <a:rPr lang="en-US" altLang="en-US" sz="1200" b="0">
                <a:solidFill>
                  <a:schemeClr val="bg2"/>
                </a:solidFill>
              </a:rPr>
              <a:t>® </a:t>
            </a:r>
            <a:r>
              <a:rPr lang="en-US" altLang="en-US" sz="1200" b="0" err="1">
                <a:solidFill>
                  <a:schemeClr val="bg2"/>
                </a:solidFill>
              </a:rPr>
              <a:t>F000100</a:t>
            </a:r>
            <a:r>
              <a:rPr lang="en-US" altLang="en-US" sz="1200" b="0">
                <a:solidFill>
                  <a:schemeClr val="bg2"/>
                </a:solidFill>
              </a:rPr>
              <a:t> </a:t>
            </a:r>
          </a:p>
          <a:p>
            <a:pPr lvl="0"/>
            <a:r>
              <a:rPr lang="en-US" altLang="en-US" sz="1400" b="0" err="1">
                <a:solidFill>
                  <a:schemeClr val="bg2"/>
                </a:solidFill>
                <a:latin typeface="+mj-lt"/>
              </a:rPr>
              <a:t>www.fsc.org</a:t>
            </a:r>
            <a:endParaRPr lang="en-US" altLang="en-US" sz="1400" b="0">
              <a:solidFill>
                <a:schemeClr val="bg2"/>
              </a:solidFill>
              <a:latin typeface="+mj-lt"/>
            </a:endParaRPr>
          </a:p>
          <a:p>
            <a:pPr lvl="0"/>
            <a:endParaRPr lang="en-US" altLang="en-US" sz="1600" b="0"/>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01548"/>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01548"/>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737EC4F3-8130-2F4D-B18F-7AF3E2C71869}"/>
              </a:ext>
            </a:extLst>
          </p:cNvPr>
          <p:cNvSpPr txBox="1">
            <a:spLocks noChangeAspect="1"/>
          </p:cNvSpPr>
          <p:nvPr userDrawn="1"/>
        </p:nvSpPr>
        <p:spPr>
          <a:xfrm>
            <a:off x="7877158" y="2497253"/>
            <a:ext cx="1941914" cy="865381"/>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59258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7" name="TextBox 26">
            <a:extLst>
              <a:ext uri="{FF2B5EF4-FFF2-40B4-BE49-F238E27FC236}">
                <a16:creationId xmlns:a16="http://schemas.microsoft.com/office/drawing/2014/main" id="{54417D20-4CB7-471C-A5C4-50706D404792}"/>
              </a:ext>
            </a:extLst>
          </p:cNvPr>
          <p:cNvSpPr txBox="1"/>
          <p:nvPr userDrawn="1"/>
        </p:nvSpPr>
        <p:spPr>
          <a:xfrm>
            <a:off x="7877158" y="3841087"/>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a:solidFill>
                  <a:schemeClr val="bg2"/>
                </a:solidFill>
                <a:latin typeface="+mj-lt"/>
              </a:rPr>
              <a:t>Forest Stewardship Council®</a:t>
            </a:r>
          </a:p>
          <a:p>
            <a:pPr lvl="0">
              <a:spcBef>
                <a:spcPts val="400"/>
              </a:spcBef>
              <a:spcAft>
                <a:spcPts val="1200"/>
              </a:spcAft>
            </a:pPr>
            <a:r>
              <a:rPr lang="en-US" altLang="en-US" sz="1500" b="1">
                <a:solidFill>
                  <a:schemeClr val="bg2"/>
                </a:solidFill>
              </a:rPr>
              <a:t>FSC® Asociación Civil </a:t>
            </a:r>
          </a:p>
          <a:p>
            <a:pPr lvl="0"/>
            <a:endParaRPr lang="en-US" altLang="en-US" sz="1600" b="0"/>
          </a:p>
          <a:p>
            <a:pPr lvl="0">
              <a:spcBef>
                <a:spcPts val="0"/>
              </a:spcBef>
              <a:spcAft>
                <a:spcPts val="200"/>
              </a:spcAft>
            </a:pPr>
            <a:r>
              <a:rPr lang="en-US" altLang="en-US" sz="1200" b="0">
                <a:solidFill>
                  <a:schemeClr val="bg2"/>
                </a:solidFill>
              </a:rPr>
              <a:t>Calle Margarita </a:t>
            </a:r>
            <a:r>
              <a:rPr lang="en-US" altLang="en-US" sz="1200" b="0" err="1">
                <a:solidFill>
                  <a:schemeClr val="bg2"/>
                </a:solidFill>
              </a:rPr>
              <a:t>Maza</a:t>
            </a:r>
            <a:r>
              <a:rPr lang="en-US" altLang="en-US" sz="1200" b="0">
                <a:solidFill>
                  <a:schemeClr val="bg2"/>
                </a:solidFill>
              </a:rPr>
              <a:t> de Juárez 422</a:t>
            </a:r>
          </a:p>
          <a:p>
            <a:pPr lvl="0">
              <a:spcBef>
                <a:spcPts val="0"/>
              </a:spcBef>
              <a:spcAft>
                <a:spcPts val="200"/>
              </a:spcAft>
            </a:pPr>
            <a:r>
              <a:rPr lang="en-US" altLang="en-US" sz="1200" b="0">
                <a:solidFill>
                  <a:schemeClr val="bg2"/>
                </a:solidFill>
              </a:rPr>
              <a:t>Colonia Centro,  Oaxaca, México, CP. 68000</a:t>
            </a:r>
          </a:p>
          <a:p>
            <a:pPr lvl="0">
              <a:spcBef>
                <a:spcPts val="0"/>
              </a:spcBef>
              <a:spcAft>
                <a:spcPts val="200"/>
              </a:spcAft>
            </a:pPr>
            <a:r>
              <a:rPr lang="en-US" altLang="en-US" sz="1200" b="0">
                <a:solidFill>
                  <a:schemeClr val="bg2"/>
                </a:solidFill>
              </a:rPr>
              <a:t>Phone: +52 951 502 6533</a:t>
            </a:r>
          </a:p>
          <a:p>
            <a:pPr lvl="0">
              <a:spcBef>
                <a:spcPts val="0"/>
              </a:spcBef>
              <a:spcAft>
                <a:spcPts val="200"/>
              </a:spcAft>
            </a:pPr>
            <a:r>
              <a:rPr lang="en-US" altLang="en-US" sz="1200" b="0">
                <a:solidFill>
                  <a:schemeClr val="bg2"/>
                </a:solidFill>
              </a:rPr>
              <a:t>Fax: +52 951 502 6594</a:t>
            </a:r>
          </a:p>
          <a:p>
            <a:pPr lvl="0">
              <a:spcBef>
                <a:spcPts val="0"/>
              </a:spcBef>
              <a:spcAft>
                <a:spcPts val="200"/>
              </a:spcAft>
            </a:pPr>
            <a:r>
              <a:rPr lang="en-US" altLang="en-US" sz="1200" b="0">
                <a:solidFill>
                  <a:schemeClr val="bg2"/>
                </a:solidFill>
              </a:rPr>
              <a:t>FSC Asociación Civil © All rights reserved</a:t>
            </a:r>
          </a:p>
          <a:p>
            <a:pPr lvl="0">
              <a:spcBef>
                <a:spcPts val="0"/>
              </a:spcBef>
              <a:spcAft>
                <a:spcPts val="200"/>
              </a:spcAft>
            </a:pPr>
            <a:r>
              <a:rPr lang="en-US" altLang="en-US" sz="1200" b="0" err="1">
                <a:solidFill>
                  <a:schemeClr val="bg2"/>
                </a:solidFill>
              </a:rPr>
              <a:t>FSC</a:t>
            </a:r>
            <a:r>
              <a:rPr lang="en-US" altLang="en-US" sz="1200" b="0">
                <a:solidFill>
                  <a:schemeClr val="bg2"/>
                </a:solidFill>
              </a:rPr>
              <a:t>® </a:t>
            </a:r>
            <a:r>
              <a:rPr lang="en-US" altLang="en-US" sz="1200" b="0" err="1">
                <a:solidFill>
                  <a:schemeClr val="bg2"/>
                </a:solidFill>
              </a:rPr>
              <a:t>F000100</a:t>
            </a:r>
            <a:r>
              <a:rPr lang="en-US" altLang="en-US" sz="1200" b="0">
                <a:solidFill>
                  <a:schemeClr val="bg2"/>
                </a:solidFill>
              </a:rPr>
              <a:t> </a:t>
            </a:r>
          </a:p>
          <a:p>
            <a:pPr lvl="0"/>
            <a:r>
              <a:rPr lang="en-US" altLang="en-US" sz="1400" b="0" err="1">
                <a:solidFill>
                  <a:schemeClr val="bg2"/>
                </a:solidFill>
                <a:latin typeface="+mj-lt"/>
              </a:rPr>
              <a:t>www.fsc.org</a:t>
            </a:r>
            <a:endParaRPr lang="en-US" altLang="en-US" sz="1400" b="0">
              <a:solidFill>
                <a:schemeClr val="bg2"/>
              </a:solidFill>
              <a:latin typeface="+mj-lt"/>
            </a:endParaRPr>
          </a:p>
          <a:p>
            <a:pPr lvl="0"/>
            <a:endParaRPr lang="en-US" altLang="en-US" sz="1600" b="0"/>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01548"/>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userDrawn="1"/>
        </p:nvSpPr>
        <p:spPr>
          <a:xfrm>
            <a:off x="8681340"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userDrawn="1"/>
        </p:nvSpPr>
        <p:spPr>
          <a:xfrm>
            <a:off x="9063685" y="4501548"/>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737EC4F3-8130-2F4D-B18F-7AF3E2C71869}"/>
              </a:ext>
            </a:extLst>
          </p:cNvPr>
          <p:cNvSpPr txBox="1">
            <a:spLocks noChangeAspect="1"/>
          </p:cNvSpPr>
          <p:nvPr userDrawn="1"/>
        </p:nvSpPr>
        <p:spPr>
          <a:xfrm>
            <a:off x="7877158" y="2497253"/>
            <a:ext cx="1941914" cy="865381"/>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85339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01548"/>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userDrawn="1"/>
        </p:nvSpPr>
        <p:spPr>
          <a:xfrm>
            <a:off x="8681340"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userDrawn="1"/>
        </p:nvSpPr>
        <p:spPr>
          <a:xfrm>
            <a:off x="9063685" y="4501548"/>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737EC4F3-8130-2F4D-B18F-7AF3E2C71869}"/>
              </a:ext>
            </a:extLst>
          </p:cNvPr>
          <p:cNvSpPr txBox="1">
            <a:spLocks noChangeAspect="1"/>
          </p:cNvSpPr>
          <p:nvPr userDrawn="1"/>
        </p:nvSpPr>
        <p:spPr>
          <a:xfrm>
            <a:off x="7877158" y="2497253"/>
            <a:ext cx="1941914" cy="865381"/>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03543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348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7" name="Text Placeholder 5">
            <a:extLst>
              <a:ext uri="{FF2B5EF4-FFF2-40B4-BE49-F238E27FC236}">
                <a16:creationId xmlns:a16="http://schemas.microsoft.com/office/drawing/2014/main" id="{FCAC8505-DEDF-4C01-A608-94D176EC4352}"/>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7">
            <a:extLst>
              <a:ext uri="{FF2B5EF4-FFF2-40B4-BE49-F238E27FC236}">
                <a16:creationId xmlns:a16="http://schemas.microsoft.com/office/drawing/2014/main" id="{0BCEEC50-8D3D-4D30-A7E4-EB437433847B}"/>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35383366-B84A-4AF0-9ECA-0C40F072B979}"/>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spTree>
    <p:extLst>
      <p:ext uri="{BB962C8B-B14F-4D97-AF65-F5344CB8AC3E}">
        <p14:creationId xmlns:p14="http://schemas.microsoft.com/office/powerpoint/2010/main" val="3625180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p>
            <a:r>
              <a:rPr lang="en-US"/>
              <a:t>Click to edit Master title style</a:t>
            </a:r>
            <a:endParaRPr lang="en-AU"/>
          </a:p>
        </p:txBody>
      </p:sp>
      <p:sp>
        <p:nvSpPr>
          <p:cNvPr id="5" name="Date Placeholder 4">
            <a:extLst>
              <a:ext uri="{FF2B5EF4-FFF2-40B4-BE49-F238E27FC236}">
                <a16:creationId xmlns:a16="http://schemas.microsoft.com/office/drawing/2014/main" id="{5DFCCD94-C178-488E-A0A8-B9933C21C80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B6B25C7-EDE8-4C6A-A016-B0BC2F236A18}"/>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E73CEBA6-B1B6-4DE4-9914-AA9310C6B716}"/>
              </a:ext>
            </a:extLst>
          </p:cNvPr>
          <p:cNvSpPr>
            <a:spLocks noGrp="1"/>
          </p:cNvSpPr>
          <p:nvPr>
            <p:ph type="sldNum" sz="quarter" idx="12"/>
          </p:nvPr>
        </p:nvSpPr>
        <p:spPr/>
        <p:txBody>
          <a:bodyPr/>
          <a:lstStyle/>
          <a:p>
            <a:fld id="{F5AEA0E0-5CC6-4BD0-905C-A0021E419432}" type="slidenum">
              <a:rPr lang="en-GB" smtClean="0"/>
              <a:pPr/>
              <a:t>‹nº›</a:t>
            </a:fld>
            <a:endParaRPr lang="en-GB"/>
          </a:p>
        </p:txBody>
      </p:sp>
    </p:spTree>
    <p:extLst>
      <p:ext uri="{BB962C8B-B14F-4D97-AF65-F5344CB8AC3E}">
        <p14:creationId xmlns:p14="http://schemas.microsoft.com/office/powerpoint/2010/main" val="3478951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87CEE9C-A8AE-431B-A0E0-C79E2E22CC7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0C04917-818A-4A3D-87A1-5D1A3CEF6EED}"/>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F14D6DCE-44D6-472C-8A31-1D8DC27A62B3}"/>
              </a:ext>
            </a:extLst>
          </p:cNvPr>
          <p:cNvSpPr>
            <a:spLocks noGrp="1"/>
          </p:cNvSpPr>
          <p:nvPr>
            <p:ph type="sldNum" sz="quarter" idx="12"/>
          </p:nvPr>
        </p:nvSpPr>
        <p:spPr/>
        <p:txBody>
          <a:bodyPr/>
          <a:lstStyle/>
          <a:p>
            <a:fld id="{F5AEA0E0-5CC6-4BD0-905C-A0021E419432}" type="slidenum">
              <a:rPr lang="en-GB" smtClean="0"/>
              <a:pPr/>
              <a:t>‹nº›</a:t>
            </a:fld>
            <a:endParaRPr lang="en-GB"/>
          </a:p>
        </p:txBody>
      </p:sp>
    </p:spTree>
    <p:extLst>
      <p:ext uri="{BB962C8B-B14F-4D97-AF65-F5344CB8AC3E}">
        <p14:creationId xmlns:p14="http://schemas.microsoft.com/office/powerpoint/2010/main" val="576175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light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bg2"/>
                </a:solidFill>
              </a:defRPr>
            </a:lvl1pPr>
          </a:lstStyle>
          <a:p>
            <a:r>
              <a:rPr lang="en-US"/>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5">
            <a:extLst>
              <a:ext uri="{FF2B5EF4-FFF2-40B4-BE49-F238E27FC236}">
                <a16:creationId xmlns:a16="http://schemas.microsoft.com/office/drawing/2014/main" id="{C4A1CEB9-11E9-4D44-B10D-C1106153B09E}"/>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9116713" y="5624625"/>
            <a:ext cx="2019600" cy="900000"/>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386F98E5-C772-4C1B-AEA2-5FA88430480D}"/>
              </a:ext>
            </a:extLst>
          </p:cNvPr>
          <p:cNvSpPr>
            <a:spLocks noGrp="1"/>
          </p:cNvSpPr>
          <p:nvPr>
            <p:ph type="ftr" sz="quarter" idx="22"/>
          </p:nvPr>
        </p:nvSpPr>
        <p:spPr/>
        <p:txBody>
          <a:bodyPr/>
          <a:lstStyle>
            <a:lvl1pPr>
              <a:defRPr>
                <a:solidFill>
                  <a:schemeClr val="bg2"/>
                </a:solidFill>
              </a:defRPr>
            </a:lvl1pPr>
          </a:lstStyle>
          <a:p>
            <a:r>
              <a:rPr lang="en-GB"/>
              <a:t>Insert &gt; Header &amp; Footer</a:t>
            </a:r>
          </a:p>
        </p:txBody>
      </p:sp>
    </p:spTree>
    <p:extLst>
      <p:ext uri="{BB962C8B-B14F-4D97-AF65-F5344CB8AC3E}">
        <p14:creationId xmlns:p14="http://schemas.microsoft.com/office/powerpoint/2010/main" val="3311071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only-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‹nº›</a:t>
            </a:fld>
            <a:endParaRPr lang="en-GB"/>
          </a:p>
        </p:txBody>
      </p:sp>
      <p:sp>
        <p:nvSpPr>
          <p:cNvPr id="11" name="Text Placeholder 7">
            <a:extLst>
              <a:ext uri="{FF2B5EF4-FFF2-40B4-BE49-F238E27FC236}">
                <a16:creationId xmlns:a16="http://schemas.microsoft.com/office/drawing/2014/main" id="{2CDD6A81-9396-BE48-A86C-E83608F7D186}"/>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94972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‹nº›</a:t>
            </a:fld>
            <a:endParaRPr lang="en-GB"/>
          </a:p>
        </p:txBody>
      </p:sp>
      <p:sp>
        <p:nvSpPr>
          <p:cNvPr id="9" name="Text Placeholder 7">
            <a:extLst>
              <a:ext uri="{FF2B5EF4-FFF2-40B4-BE49-F238E27FC236}">
                <a16:creationId xmlns:a16="http://schemas.microsoft.com/office/drawing/2014/main" id="{7807E9A1-1B37-2E4A-95C5-D75F492AC6BA}"/>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65287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pening slide-white logo">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4340308" y="2569331"/>
            <a:ext cx="3511384" cy="1564788"/>
          </a:xfrm>
          <a:blipFill>
            <a:blip r:embed="rId2">
              <a:extLst>
                <a:ext uri="{96DAC541-7B7A-43D3-8B79-37D633B846F1}">
                  <asvg:svgBlip xmlns:asvg="http://schemas.microsoft.com/office/drawing/2016/SVG/main" r:embed="rId3"/>
                </a:ext>
              </a:extLst>
            </a:blip>
            <a:stretch>
              <a:fillRect/>
            </a:stretch>
          </a:blipFill>
          <a:effectLst>
            <a:glow rad="571500">
              <a:schemeClr val="tx1">
                <a:alpha val="20000"/>
              </a:schemeClr>
            </a:glow>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12560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979AE5-365E-4EEB-8F4C-F4E45C728AEF}"/>
              </a:ext>
            </a:extLst>
          </p:cNvPr>
          <p:cNvSpPr/>
          <p:nvPr userDrawn="1"/>
        </p:nvSpPr>
        <p:spPr>
          <a:xfrm>
            <a:off x="719400" y="-2"/>
            <a:ext cx="1075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Picture Placeholder 6">
            <a:extLst>
              <a:ext uri="{FF2B5EF4-FFF2-40B4-BE49-F238E27FC236}">
                <a16:creationId xmlns:a16="http://schemas.microsoft.com/office/drawing/2014/main" id="{EE31FF5A-63AE-45A7-AF45-BF707B1A337A}"/>
              </a:ext>
            </a:extLst>
          </p:cNvPr>
          <p:cNvSpPr>
            <a:spLocks noGrp="1" noChangeAspect="1"/>
          </p:cNvSpPr>
          <p:nvPr>
            <p:ph type="pic" sz="quarter" idx="15" hasCustomPrompt="1"/>
          </p:nvPr>
        </p:nvSpPr>
        <p:spPr>
          <a:xfrm>
            <a:off x="0" y="0"/>
            <a:ext cx="12192000" cy="6858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pic>
        <p:nvPicPr>
          <p:cNvPr id="9" name="Graphic 8">
            <a:extLst>
              <a:ext uri="{FF2B5EF4-FFF2-40B4-BE49-F238E27FC236}">
                <a16:creationId xmlns:a16="http://schemas.microsoft.com/office/drawing/2014/main" id="{99E31010-2D9D-4F4E-9267-AD318E40DB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116752" y="5624625"/>
            <a:ext cx="2018068" cy="899999"/>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1"/>
                </a:solidFill>
              </a:defRPr>
            </a:lvl1pPr>
            <a:lvl2pPr marL="0" indent="0" algn="l">
              <a:spcAft>
                <a:spcPts val="0"/>
              </a:spcAft>
              <a:buNone/>
              <a:defRPr sz="1800" b="1">
                <a:solidFill>
                  <a:schemeClr val="bg1"/>
                </a:solidFill>
              </a:defRPr>
            </a:lvl2pPr>
            <a:lvl3pPr marL="0" indent="0" algn="l">
              <a:spcAft>
                <a:spcPts val="0"/>
              </a:spcAft>
              <a:buNone/>
              <a:defRPr sz="1800" b="1">
                <a:solidFill>
                  <a:schemeClr val="bg1"/>
                </a:solidFill>
              </a:defRPr>
            </a:lvl3pPr>
            <a:lvl4pPr marL="0" indent="0" algn="l">
              <a:spcAft>
                <a:spcPts val="0"/>
              </a:spcAft>
              <a:buNone/>
              <a:defRPr sz="1800" b="1">
                <a:solidFill>
                  <a:schemeClr val="bg1"/>
                </a:solidFill>
              </a:defRPr>
            </a:lvl4pPr>
            <a:lvl5pPr marL="0" indent="0" algn="l">
              <a:spcAft>
                <a:spcPts val="0"/>
              </a:spcAft>
              <a:buNone/>
              <a:defRPr sz="1800" b="1">
                <a:solidFill>
                  <a:schemeClr val="bg1"/>
                </a:solidFill>
              </a:defRPr>
            </a:lvl5pPr>
            <a:lvl6pPr marL="0" indent="0" algn="l">
              <a:spcAft>
                <a:spcPts val="0"/>
              </a:spcAft>
              <a:buNone/>
              <a:defRPr sz="1800" b="1">
                <a:solidFill>
                  <a:schemeClr val="bg1"/>
                </a:solidFill>
              </a:defRPr>
            </a:lvl6pPr>
            <a:lvl7pPr marL="0" indent="0" algn="l">
              <a:buNone/>
              <a:defRPr sz="1800" b="1">
                <a:solidFill>
                  <a:schemeClr val="bg1"/>
                </a:solidFill>
              </a:defRPr>
            </a:lvl7pPr>
            <a:lvl8pPr marL="0" indent="0" algn="l">
              <a:buNone/>
              <a:defRPr sz="1800" b="1">
                <a:solidFill>
                  <a:schemeClr val="bg1"/>
                </a:solidFill>
              </a:defRPr>
            </a:lvl8pPr>
            <a:lvl9pPr marL="0" indent="0" algn="l">
              <a:buNone/>
              <a:defRPr sz="1800" b="1">
                <a:solidFill>
                  <a:schemeClr val="bg1"/>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0" name="Title 1">
            <a:extLst>
              <a:ext uri="{FF2B5EF4-FFF2-40B4-BE49-F238E27FC236}">
                <a16:creationId xmlns:a16="http://schemas.microsoft.com/office/drawing/2014/main" id="{0287AC88-A942-4E4F-A359-307B996A7919}"/>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GB"/>
              <a:t>Click to edit Master title style</a:t>
            </a:r>
            <a:endParaRPr lang="en-AU"/>
          </a:p>
        </p:txBody>
      </p:sp>
    </p:spTree>
    <p:extLst>
      <p:ext uri="{BB962C8B-B14F-4D97-AF65-F5344CB8AC3E}">
        <p14:creationId xmlns:p14="http://schemas.microsoft.com/office/powerpoint/2010/main" val="3562107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light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bg2"/>
                </a:solidFill>
              </a:defRPr>
            </a:lvl1pPr>
          </a:lstStyle>
          <a:p>
            <a:r>
              <a:rPr lang="en-GB"/>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5">
            <a:extLst>
              <a:ext uri="{FF2B5EF4-FFF2-40B4-BE49-F238E27FC236}">
                <a16:creationId xmlns:a16="http://schemas.microsoft.com/office/drawing/2014/main" id="{C4A1CEB9-11E9-4D44-B10D-C1106153B09E}"/>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9116713" y="5624625"/>
            <a:ext cx="2019600" cy="900000"/>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0050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dark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FC044026-2D0A-4F4C-B231-B0EF94B3258C}"/>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GB"/>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9116713" y="5624625"/>
            <a:ext cx="2019600" cy="900000"/>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54075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6" name="Text Placeholder 5">
            <a:extLst>
              <a:ext uri="{FF2B5EF4-FFF2-40B4-BE49-F238E27FC236}">
                <a16:creationId xmlns:a16="http://schemas.microsoft.com/office/drawing/2014/main" id="{9A57D46A-D8D7-49BF-9479-240175CDBE8A}"/>
              </a:ext>
            </a:extLst>
          </p:cNvPr>
          <p:cNvSpPr>
            <a:spLocks noGrp="1" noChangeAspect="1"/>
          </p:cNvSpPr>
          <p:nvPr>
            <p:ph type="body" sz="quarter" idx="20"/>
          </p:nvPr>
        </p:nvSpPr>
        <p:spPr>
          <a:xfrm>
            <a:off x="5588000" y="4481848"/>
            <a:ext cx="6604000" cy="2376153"/>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bg2"/>
                </a:solidFill>
              </a:defRPr>
            </a:lvl1pPr>
          </a:lstStyle>
          <a:p>
            <a:r>
              <a:rPr lang="en-GB"/>
              <a:t>Click to edit Master title style</a:t>
            </a:r>
            <a:endParaRPr lang="en-AU"/>
          </a:p>
        </p:txBody>
      </p:sp>
      <p:sp>
        <p:nvSpPr>
          <p:cNvPr id="5" name="Text Placeholder 7">
            <a:extLst>
              <a:ext uri="{FF2B5EF4-FFF2-40B4-BE49-F238E27FC236}">
                <a16:creationId xmlns:a16="http://schemas.microsoft.com/office/drawing/2014/main" id="{DC10E613-8E2B-4D31-ABB0-5128576B7EE8}"/>
              </a:ext>
            </a:extLst>
          </p:cNvPr>
          <p:cNvSpPr>
            <a:spLocks noGrp="1" noChangeAspect="1"/>
          </p:cNvSpPr>
          <p:nvPr>
            <p:ph type="body" sz="quarter" idx="16"/>
          </p:nvPr>
        </p:nvSpPr>
        <p:spPr>
          <a:xfrm>
            <a:off x="10849038" y="6082494"/>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8519387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DC463D-2F1B-4364-A3E4-F6CD28DDD6E5}"/>
              </a:ext>
            </a:extLst>
          </p:cNvPr>
          <p:cNvSpPr/>
          <p:nvPr userDrawn="1"/>
        </p:nvSpPr>
        <p:spPr>
          <a:xfrm>
            <a:off x="0" y="-1"/>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accent1"/>
                </a:solidFill>
              </a:defRPr>
            </a:lvl1pPr>
          </a:lstStyle>
          <a:p>
            <a:r>
              <a:rPr lang="en-GB"/>
              <a:t>Click to edit Master title style</a:t>
            </a:r>
            <a:endParaRPr lang="en-AU"/>
          </a:p>
        </p:txBody>
      </p:sp>
      <p:sp>
        <p:nvSpPr>
          <p:cNvPr id="5" name="Text Placeholder 7">
            <a:extLst>
              <a:ext uri="{FF2B5EF4-FFF2-40B4-BE49-F238E27FC236}">
                <a16:creationId xmlns:a16="http://schemas.microsoft.com/office/drawing/2014/main" id="{44B5E4D2-C182-8F48-8BCD-AEA4F777DBFF}"/>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54811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1B3790-BDEB-43E5-BF9C-3E8D289EECE8}"/>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2">
            <a:extLst>
              <a:ext uri="{FF2B5EF4-FFF2-40B4-BE49-F238E27FC236}">
                <a16:creationId xmlns:a16="http://schemas.microsoft.com/office/drawing/2014/main" id="{C59AD166-A33E-4D4B-BE9A-EF6978131E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128312" y="333374"/>
            <a:ext cx="1008000" cy="448797"/>
          </a:xfrm>
          <a:prstGeom prst="rect">
            <a:avLst/>
          </a:prstGeom>
        </p:spPr>
      </p:pic>
      <p:sp>
        <p:nvSpPr>
          <p:cNvPr id="2" name="Title 1"/>
          <p:cNvSpPr>
            <a:spLocks noGrp="1"/>
          </p:cNvSpPr>
          <p:nvPr>
            <p:ph type="title"/>
          </p:nvPr>
        </p:nvSpPr>
        <p:spPr>
          <a:xfrm>
            <a:off x="1049628" y="333375"/>
            <a:ext cx="10080000" cy="1080000"/>
          </a:xfrm>
        </p:spPr>
        <p:txBody>
          <a:bodyPr/>
          <a:lstStyle>
            <a:lvl1pPr>
              <a:defRPr cap="all" baseline="0"/>
            </a:lvl1pPr>
          </a:lstStyle>
          <a:p>
            <a:r>
              <a:rPr lang="en-GB"/>
              <a:t>Click to edit Master title style</a:t>
            </a:r>
          </a:p>
        </p:txBody>
      </p:sp>
      <p:sp>
        <p:nvSpPr>
          <p:cNvPr id="4" name="Text Placeholder 3">
            <a:extLst>
              <a:ext uri="{FF2B5EF4-FFF2-40B4-BE49-F238E27FC236}">
                <a16:creationId xmlns:a16="http://schemas.microsoft.com/office/drawing/2014/main" id="{2CFEB565-49CC-408C-BDD2-C2590A4A6424}"/>
              </a:ext>
            </a:extLst>
          </p:cNvPr>
          <p:cNvSpPr>
            <a:spLocks noGrp="1"/>
          </p:cNvSpPr>
          <p:nvPr>
            <p:ph type="body" sz="quarter" idx="15" hasCustomPrompt="1"/>
          </p:nvPr>
        </p:nvSpPr>
        <p:spPr>
          <a:xfrm>
            <a:off x="1049629"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mj-lt"/>
              </a:defRPr>
            </a:lvl4pPr>
            <a:lvl5pPr marL="0" indent="0">
              <a:buNone/>
              <a:defRPr/>
            </a:lvl5pPr>
          </a:lstStyle>
          <a:p>
            <a:pPr lvl="0"/>
            <a:r>
              <a:rPr lang="en-US"/>
              <a:t>Click to add Agenda item</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3">
            <a:extLst>
              <a:ext uri="{FF2B5EF4-FFF2-40B4-BE49-F238E27FC236}">
                <a16:creationId xmlns:a16="http://schemas.microsoft.com/office/drawing/2014/main" id="{5E5FA15F-A1ED-4F06-8C67-E1D73CF85C88}"/>
              </a:ext>
            </a:extLst>
          </p:cNvPr>
          <p:cNvSpPr>
            <a:spLocks noGrp="1"/>
          </p:cNvSpPr>
          <p:nvPr>
            <p:ph type="body" sz="quarter" idx="18" hasCustomPrompt="1"/>
          </p:nvPr>
        </p:nvSpPr>
        <p:spPr>
          <a:xfrm>
            <a:off x="6096000"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mj-lt"/>
              </a:defRPr>
            </a:lvl4pPr>
            <a:lvl5pPr marL="0" indent="0">
              <a:buNone/>
              <a:defRPr/>
            </a:lvl5pPr>
          </a:lstStyle>
          <a:p>
            <a:pPr lvl="0"/>
            <a:r>
              <a:rPr lang="en-US"/>
              <a:t>Click to add Agenda item</a:t>
            </a:r>
          </a:p>
          <a:p>
            <a:pPr lvl="1"/>
            <a:r>
              <a:rPr lang="en-US"/>
              <a:t>Second level</a:t>
            </a:r>
          </a:p>
          <a:p>
            <a:pPr lvl="2"/>
            <a:r>
              <a:rPr lang="en-US"/>
              <a:t>Third level</a:t>
            </a:r>
          </a:p>
          <a:p>
            <a:pPr lvl="3"/>
            <a:r>
              <a:rPr lang="en-US"/>
              <a:t>Fourth level</a:t>
            </a:r>
          </a:p>
          <a:p>
            <a:pPr lvl="4"/>
            <a:r>
              <a:rPr lang="en-US"/>
              <a:t>Fifth level</a:t>
            </a:r>
            <a:endParaRPr lang="en-AU"/>
          </a:p>
        </p:txBody>
      </p:sp>
      <p:sp>
        <p:nvSpPr>
          <p:cNvPr id="8" name="Date Placeholder 7">
            <a:extLst>
              <a:ext uri="{FF2B5EF4-FFF2-40B4-BE49-F238E27FC236}">
                <a16:creationId xmlns:a16="http://schemas.microsoft.com/office/drawing/2014/main" id="{98866983-58A4-4EC2-ADBC-AEEA6B9D69AB}"/>
              </a:ext>
            </a:extLst>
          </p:cNvPr>
          <p:cNvSpPr>
            <a:spLocks noGrp="1"/>
          </p:cNvSpPr>
          <p:nvPr>
            <p:ph type="dt" sz="half" idx="19"/>
          </p:nvPr>
        </p:nvSpPr>
        <p:spPr>
          <a:xfrm>
            <a:off x="8248903" y="6288257"/>
            <a:ext cx="1183557" cy="365125"/>
          </a:xfrm>
        </p:spPr>
        <p:txBody>
          <a:bodyPr/>
          <a:lstStyle/>
          <a:p>
            <a:endParaRPr lang="en-GB"/>
          </a:p>
        </p:txBody>
      </p:sp>
      <p:sp>
        <p:nvSpPr>
          <p:cNvPr id="14" name="Footer Placeholder 13">
            <a:extLst>
              <a:ext uri="{FF2B5EF4-FFF2-40B4-BE49-F238E27FC236}">
                <a16:creationId xmlns:a16="http://schemas.microsoft.com/office/drawing/2014/main" id="{8F6B299B-0652-4E6B-BB65-0DE715526B42}"/>
              </a:ext>
            </a:extLst>
          </p:cNvPr>
          <p:cNvSpPr>
            <a:spLocks noGrp="1"/>
          </p:cNvSpPr>
          <p:nvPr>
            <p:ph type="ftr" sz="quarter" idx="20"/>
          </p:nvPr>
        </p:nvSpPr>
        <p:spPr>
          <a:xfrm>
            <a:off x="1055688" y="6288257"/>
            <a:ext cx="7193215" cy="365125"/>
          </a:xfrm>
        </p:spPr>
        <p:txBody>
          <a:bodyPr/>
          <a:lstStyle/>
          <a:p>
            <a:r>
              <a:rPr lang="en-GB"/>
              <a:t>Insert &gt; Header &amp; Footer</a:t>
            </a:r>
          </a:p>
        </p:txBody>
      </p:sp>
      <p:sp>
        <p:nvSpPr>
          <p:cNvPr id="15" name="Slide Number Placeholder 14">
            <a:extLst>
              <a:ext uri="{FF2B5EF4-FFF2-40B4-BE49-F238E27FC236}">
                <a16:creationId xmlns:a16="http://schemas.microsoft.com/office/drawing/2014/main" id="{842DCA20-AF8B-4853-AA2C-E5E7CD8D26F2}"/>
              </a:ext>
            </a:extLst>
          </p:cNvPr>
          <p:cNvSpPr>
            <a:spLocks noGrp="1"/>
          </p:cNvSpPr>
          <p:nvPr>
            <p:ph type="sldNum" sz="quarter" idx="21"/>
          </p:nvPr>
        </p:nvSpPr>
        <p:spPr/>
        <p:txBody>
          <a:bodyPr/>
          <a:lstStyle/>
          <a:p>
            <a:fld id="{F5AEA0E0-5CC6-4BD0-905C-A0021E419432}" type="slidenum">
              <a:rPr lang="en-GB" smtClean="0"/>
              <a:pPr/>
              <a:t>‹nº›</a:t>
            </a:fld>
            <a:endParaRPr lang="en-GB"/>
          </a:p>
        </p:txBody>
      </p:sp>
      <p:sp>
        <p:nvSpPr>
          <p:cNvPr id="9" name="Rectangle 8">
            <a:extLst>
              <a:ext uri="{FF2B5EF4-FFF2-40B4-BE49-F238E27FC236}">
                <a16:creationId xmlns:a16="http://schemas.microsoft.com/office/drawing/2014/main" id="{98B1AC7E-46EA-441D-9455-6E65525B6A5A}"/>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5C9469F0-045F-4A85-8721-359D41A43D06}"/>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05829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GB"/>
              <a:t>Click to edit Master title style</a:t>
            </a:r>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‹nº›</a:t>
            </a:fld>
            <a:endParaRPr lang="en-GB"/>
          </a:p>
        </p:txBody>
      </p:sp>
    </p:spTree>
    <p:extLst>
      <p:ext uri="{BB962C8B-B14F-4D97-AF65-F5344CB8AC3E}">
        <p14:creationId xmlns:p14="http://schemas.microsoft.com/office/powerpoint/2010/main" val="4229902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dark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FC044026-2D0A-4F4C-B231-B0EF94B3258C}"/>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US"/>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9116713" y="5624625"/>
            <a:ext cx="2019600" cy="900000"/>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ooter Placeholder 4">
            <a:extLst>
              <a:ext uri="{FF2B5EF4-FFF2-40B4-BE49-F238E27FC236}">
                <a16:creationId xmlns:a16="http://schemas.microsoft.com/office/drawing/2014/main" id="{1C0FFFF4-D9E3-4A0E-BB93-6DCF367821CD}"/>
              </a:ext>
            </a:extLst>
          </p:cNvPr>
          <p:cNvSpPr>
            <a:spLocks noGrp="1"/>
          </p:cNvSpPr>
          <p:nvPr>
            <p:ph type="ftr" sz="quarter" idx="22"/>
          </p:nvPr>
        </p:nvSpPr>
        <p:spPr>
          <a:xfrm>
            <a:off x="1055688" y="6288257"/>
            <a:ext cx="7913940" cy="365125"/>
          </a:xfrm>
        </p:spPr>
        <p:txBody>
          <a:bodyPr/>
          <a:lstStyle>
            <a:lvl1pPr>
              <a:defRPr>
                <a:solidFill>
                  <a:schemeClr val="bg2"/>
                </a:solidFill>
              </a:defRPr>
            </a:lvl1pPr>
          </a:lstStyle>
          <a:p>
            <a:r>
              <a:rPr lang="en-GB"/>
              <a:t>Insert &gt; Header &amp; Footer</a:t>
            </a:r>
          </a:p>
        </p:txBody>
      </p:sp>
    </p:spTree>
    <p:extLst>
      <p:ext uri="{BB962C8B-B14F-4D97-AF65-F5344CB8AC3E}">
        <p14:creationId xmlns:p14="http://schemas.microsoft.com/office/powerpoint/2010/main" val="2975625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312C68-9CDC-4DDF-AFFD-F813984EE08A}"/>
              </a:ext>
            </a:extLst>
          </p:cNvPr>
          <p:cNvSpPr/>
          <p:nvPr userDrawn="1"/>
        </p:nvSpPr>
        <p:spPr>
          <a:xfrm>
            <a:off x="0" y="-11798"/>
            <a:ext cx="12192000" cy="6908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‹nº›</a:t>
            </a:fld>
            <a:endParaRPr lang="en-GB"/>
          </a:p>
        </p:txBody>
      </p:sp>
      <p:sp>
        <p:nvSpPr>
          <p:cNvPr id="12" name="Text Placeholder 7">
            <a:extLst>
              <a:ext uri="{FF2B5EF4-FFF2-40B4-BE49-F238E27FC236}">
                <a16:creationId xmlns:a16="http://schemas.microsoft.com/office/drawing/2014/main" id="{7BF46411-BF3F-FA4F-9F30-16BAA7C2B8A6}"/>
              </a:ext>
            </a:extLst>
          </p:cNvPr>
          <p:cNvSpPr>
            <a:spLocks noGrp="1" noChangeAspect="1"/>
          </p:cNvSpPr>
          <p:nvPr>
            <p:ph type="body" sz="quarter" idx="18"/>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91624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GB"/>
              <a:t>Click to edit Master title style</a:t>
            </a:r>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‹nº›</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49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wo Conten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17809F-093D-4878-B686-CA14CFB80D98}"/>
              </a:ext>
            </a:extLst>
          </p:cNvPr>
          <p:cNvSpPr/>
          <p:nvPr userDrawn="1"/>
        </p:nvSpPr>
        <p:spPr>
          <a:xfrm>
            <a:off x="0" y="-1"/>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‹nº›</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BEEA7E25-7141-3248-900B-98CCA3493AF0}"/>
              </a:ext>
            </a:extLst>
          </p:cNvPr>
          <p:cNvSpPr>
            <a:spLocks noGrp="1" noChangeAspect="1"/>
          </p:cNvSpPr>
          <p:nvPr>
            <p:ph type="body" sz="quarter" idx="19"/>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58706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left image">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450744"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GB"/>
              <a:t>Click to edit Master title style</a:t>
            </a:r>
          </a:p>
        </p:txBody>
      </p:sp>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5761037"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7" name="Footer Placeholder 6">
            <a:extLst>
              <a:ext uri="{FF2B5EF4-FFF2-40B4-BE49-F238E27FC236}">
                <a16:creationId xmlns:a16="http://schemas.microsoft.com/office/drawing/2014/main" id="{B6453E03-EC16-4564-B43B-27855EB9BD27}"/>
              </a:ext>
            </a:extLst>
          </p:cNvPr>
          <p:cNvSpPr>
            <a:spLocks noGrp="1"/>
          </p:cNvSpPr>
          <p:nvPr>
            <p:ph type="ftr" sz="quarter" idx="17"/>
          </p:nvPr>
        </p:nvSpPr>
        <p:spPr>
          <a:xfrm>
            <a:off x="6450744" y="6288257"/>
            <a:ext cx="4320000" cy="365125"/>
          </a:xfrm>
        </p:spPr>
        <p:txBody>
          <a:bodyPr/>
          <a:lstStyle/>
          <a:p>
            <a:r>
              <a:rPr lang="en-GB"/>
              <a:t>Insert &gt; Header &amp; Footer</a:t>
            </a:r>
          </a:p>
        </p:txBody>
      </p:sp>
      <p:sp>
        <p:nvSpPr>
          <p:cNvPr id="4" name="Slide Number Placeholder 3">
            <a:extLst>
              <a:ext uri="{FF2B5EF4-FFF2-40B4-BE49-F238E27FC236}">
                <a16:creationId xmlns:a16="http://schemas.microsoft.com/office/drawing/2014/main" id="{5CA913BC-780A-4949-92A0-B5967D36080E}"/>
              </a:ext>
            </a:extLst>
          </p:cNvPr>
          <p:cNvSpPr>
            <a:spLocks noGrp="1"/>
          </p:cNvSpPr>
          <p:nvPr>
            <p:ph type="sldNum" sz="quarter" idx="19"/>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‹nº›</a:t>
            </a:fld>
            <a:endParaRPr lang="en-GB"/>
          </a:p>
        </p:txBody>
      </p:sp>
    </p:spTree>
    <p:extLst>
      <p:ext uri="{BB962C8B-B14F-4D97-AF65-F5344CB8AC3E}">
        <p14:creationId xmlns:p14="http://schemas.microsoft.com/office/powerpoint/2010/main" val="2935714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ntent and right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85B94B1-0EB5-4E42-9E85-6E0B4655B7C9}"/>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Picture Placeholder 7">
            <a:extLst>
              <a:ext uri="{FF2B5EF4-FFF2-40B4-BE49-F238E27FC236}">
                <a16:creationId xmlns:a16="http://schemas.microsoft.com/office/drawing/2014/main" id="{16EF975B-AD72-4CB0-A546-757A6175A512}"/>
              </a:ext>
            </a:extLst>
          </p:cNvPr>
          <p:cNvSpPr>
            <a:spLocks noGrp="1"/>
          </p:cNvSpPr>
          <p:nvPr>
            <p:ph type="pic" sz="quarter" idx="18" hasCustomPrompt="1"/>
          </p:nvPr>
        </p:nvSpPr>
        <p:spPr>
          <a:xfrm>
            <a:off x="6083255" y="1880314"/>
            <a:ext cx="5761038"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GB"/>
              <a:t>Click to edit Master title style</a:t>
            </a:r>
          </a:p>
        </p:txBody>
      </p:sp>
      <p:sp>
        <p:nvSpPr>
          <p:cNvPr id="15" name="Footer Placeholder 14">
            <a:extLst>
              <a:ext uri="{FF2B5EF4-FFF2-40B4-BE49-F238E27FC236}">
                <a16:creationId xmlns:a16="http://schemas.microsoft.com/office/drawing/2014/main" id="{C94176C4-3B30-43F2-91DE-33D09AEA7B50}"/>
              </a:ext>
            </a:extLst>
          </p:cNvPr>
          <p:cNvSpPr>
            <a:spLocks noGrp="1"/>
          </p:cNvSpPr>
          <p:nvPr>
            <p:ph type="ftr" sz="quarter" idx="21"/>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A95B7BCF-DC6C-46BC-B3D2-2F18F9BC75D1}"/>
              </a:ext>
            </a:extLst>
          </p:cNvPr>
          <p:cNvSpPr>
            <a:spLocks noGrp="1"/>
          </p:cNvSpPr>
          <p:nvPr>
            <p:ph type="sldNum" sz="quarter" idx="22"/>
          </p:nvPr>
        </p:nvSpPr>
        <p:spPr/>
        <p:txBody>
          <a:bodyPr/>
          <a:lstStyle/>
          <a:p>
            <a:fld id="{F5AEA0E0-5CC6-4BD0-905C-A0021E419432}" type="slidenum">
              <a:rPr lang="en-GB" smtClean="0"/>
              <a:pPr/>
              <a:t>‹nº›</a:t>
            </a:fld>
            <a:endParaRPr lang="en-GB"/>
          </a:p>
        </p:txBody>
      </p:sp>
      <p:pic>
        <p:nvPicPr>
          <p:cNvPr id="10" name="Graphic 9">
            <a:extLst>
              <a:ext uri="{FF2B5EF4-FFF2-40B4-BE49-F238E27FC236}">
                <a16:creationId xmlns:a16="http://schemas.microsoft.com/office/drawing/2014/main" id="{7B8B8691-D64F-B245-99EB-B18AE6C61C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49038" y="266962"/>
            <a:ext cx="1008000" cy="448797"/>
          </a:xfrm>
          <a:prstGeom prst="rect">
            <a:avLst/>
          </a:prstGeom>
        </p:spPr>
      </p:pic>
    </p:spTree>
    <p:extLst>
      <p:ext uri="{BB962C8B-B14F-4D97-AF65-F5344CB8AC3E}">
        <p14:creationId xmlns:p14="http://schemas.microsoft.com/office/powerpoint/2010/main" val="3608756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full widt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166547-372E-4215-A2D1-28413657AE73}"/>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11509330"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9" name="Text Placeholder 8">
            <a:extLst>
              <a:ext uri="{FF2B5EF4-FFF2-40B4-BE49-F238E27FC236}">
                <a16:creationId xmlns:a16="http://schemas.microsoft.com/office/drawing/2014/main" id="{36D4D6FD-7257-4C21-AAFC-7CC06BF77DD7}"/>
              </a:ext>
            </a:extLst>
          </p:cNvPr>
          <p:cNvSpPr>
            <a:spLocks noGrp="1" noChangeAspect="1"/>
          </p:cNvSpPr>
          <p:nvPr>
            <p:ph type="body" sz="quarter" idx="20"/>
          </p:nvPr>
        </p:nvSpPr>
        <p:spPr>
          <a:xfrm>
            <a:off x="7797801" y="5080000"/>
            <a:ext cx="4046492" cy="1444625"/>
          </a:xfrm>
          <a:prstGeom prst="roundRect">
            <a:avLst>
              <a:gd name="adj" fmla="val 5336"/>
            </a:avLst>
          </a:prstGeom>
          <a:gradFill>
            <a:gsLst>
              <a:gs pos="70048">
                <a:srgbClr val="000000">
                  <a:alpha val="16000"/>
                </a:srgbClr>
              </a:gs>
              <a:gs pos="52000">
                <a:schemeClr val="tx1">
                  <a:alpha val="0"/>
                </a:schemeClr>
              </a:gs>
              <a:gs pos="100000">
                <a:schemeClr val="tx1">
                  <a:alpha val="45000"/>
                </a:schemeClr>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p>
            <a:r>
              <a:rPr lang="en-GB"/>
              <a:t>Click to edit Master title style</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537038" y="333375"/>
            <a:ext cx="4320000" cy="12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Slide Number Placeholder 3">
            <a:extLst>
              <a:ext uri="{FF2B5EF4-FFF2-40B4-BE49-F238E27FC236}">
                <a16:creationId xmlns:a16="http://schemas.microsoft.com/office/drawing/2014/main" id="{D048DB48-6039-4A0D-ACBF-D5EB8DD358F7}"/>
              </a:ext>
            </a:extLst>
          </p:cNvPr>
          <p:cNvSpPr>
            <a:spLocks noGrp="1"/>
          </p:cNvSpPr>
          <p:nvPr>
            <p:ph type="sldNum" sz="quarter" idx="21"/>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‹nº›</a:t>
            </a:fld>
            <a:endParaRPr lang="en-GB"/>
          </a:p>
        </p:txBody>
      </p:sp>
      <p:pic>
        <p:nvPicPr>
          <p:cNvPr id="12" name="Graphic 11">
            <a:extLst>
              <a:ext uri="{FF2B5EF4-FFF2-40B4-BE49-F238E27FC236}">
                <a16:creationId xmlns:a16="http://schemas.microsoft.com/office/drawing/2014/main" id="{44027943-4088-8E41-A4C5-E3FF766BBF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49038" y="188832"/>
            <a:ext cx="1008000" cy="448797"/>
          </a:xfrm>
          <a:prstGeom prst="rect">
            <a:avLst/>
          </a:prstGeom>
        </p:spPr>
      </p:pic>
    </p:spTree>
    <p:extLst>
      <p:ext uri="{BB962C8B-B14F-4D97-AF65-F5344CB8AC3E}">
        <p14:creationId xmlns:p14="http://schemas.microsoft.com/office/powerpoint/2010/main" val="1238229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full bleed">
    <p:spTree>
      <p:nvGrpSpPr>
        <p:cNvPr id="1" name=""/>
        <p:cNvGrpSpPr/>
        <p:nvPr/>
      </p:nvGrpSpPr>
      <p:grpSpPr>
        <a:xfrm>
          <a:off x="0" y="0"/>
          <a:ext cx="0" cy="0"/>
          <a:chOff x="0" y="0"/>
          <a:chExt cx="0" cy="0"/>
        </a:xfrm>
      </p:grpSpPr>
      <p:sp>
        <p:nvSpPr>
          <p:cNvPr id="7" name="Picture Placeholder 20">
            <a:extLst>
              <a:ext uri="{FF2B5EF4-FFF2-40B4-BE49-F238E27FC236}">
                <a16:creationId xmlns:a16="http://schemas.microsoft.com/office/drawing/2014/main" id="{5AF6F1E8-5ECE-4267-92B5-43C3523BCBE3}"/>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60000" rIns="4320000" bIns="360000" anchor="ctr"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3" name="Text Placeholder 12">
            <a:extLst>
              <a:ext uri="{FF2B5EF4-FFF2-40B4-BE49-F238E27FC236}">
                <a16:creationId xmlns:a16="http://schemas.microsoft.com/office/drawing/2014/main" id="{431F1222-989C-4110-B486-18DA1F8394E9}"/>
              </a:ext>
            </a:extLst>
          </p:cNvPr>
          <p:cNvSpPr>
            <a:spLocks noGrp="1" noChangeAspect="1"/>
          </p:cNvSpPr>
          <p:nvPr>
            <p:ph type="body" sz="quarter" idx="20"/>
          </p:nvPr>
        </p:nvSpPr>
        <p:spPr>
          <a:xfrm flipV="1">
            <a:off x="8145508" y="0"/>
            <a:ext cx="4046492" cy="1260000"/>
          </a:xfrm>
          <a:prstGeom prst="roundRect">
            <a:avLst>
              <a:gd name="adj" fmla="val 0"/>
            </a:avLst>
          </a:prstGeom>
          <a:gradFill>
            <a:gsLst>
              <a:gs pos="70048">
                <a:srgbClr val="000000">
                  <a:alpha val="16000"/>
                </a:srgbClr>
              </a:gs>
              <a:gs pos="52000">
                <a:schemeClr val="tx1">
                  <a:alpha val="0"/>
                </a:schemeClr>
              </a:gs>
              <a:gs pos="100000">
                <a:schemeClr val="tx1"/>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lvl1pPr>
              <a:defRPr>
                <a:solidFill>
                  <a:schemeClr val="bg2"/>
                </a:solidFill>
              </a:defRPr>
            </a:lvl1pPr>
          </a:lstStyle>
          <a:p>
            <a:r>
              <a:rPr lang="en-GB"/>
              <a:t>Click to edit Master title style</a:t>
            </a:r>
            <a:endParaRPr lang="en-AU"/>
          </a:p>
        </p:txBody>
      </p:sp>
      <p:sp>
        <p:nvSpPr>
          <p:cNvPr id="10" name="Text Placeholder 7">
            <a:extLst>
              <a:ext uri="{FF2B5EF4-FFF2-40B4-BE49-F238E27FC236}">
                <a16:creationId xmlns:a16="http://schemas.microsoft.com/office/drawing/2014/main" id="{7750661B-4D22-41A7-8FA2-1E0D27586EF6}"/>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537038" y="333375"/>
            <a:ext cx="4320000" cy="12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2E0AD6A4-0D42-4CCD-B0CB-498EE201FE4E}"/>
              </a:ext>
            </a:extLst>
          </p:cNvPr>
          <p:cNvSpPr>
            <a:spLocks noGrp="1"/>
          </p:cNvSpPr>
          <p:nvPr>
            <p:ph type="dt" sz="half" idx="21"/>
          </p:nvPr>
        </p:nvSpPr>
        <p:spPr/>
        <p:txBody>
          <a:bodyPr/>
          <a:lstStyle>
            <a:lvl1pPr>
              <a:defRPr>
                <a:solidFill>
                  <a:schemeClr val="bg2"/>
                </a:solidFill>
              </a:defRPr>
            </a:lvl1pPr>
          </a:lstStyle>
          <a:p>
            <a:endParaRPr lang="en-GB"/>
          </a:p>
        </p:txBody>
      </p:sp>
      <p:sp>
        <p:nvSpPr>
          <p:cNvPr id="6" name="Footer Placeholder 5">
            <a:extLst>
              <a:ext uri="{FF2B5EF4-FFF2-40B4-BE49-F238E27FC236}">
                <a16:creationId xmlns:a16="http://schemas.microsoft.com/office/drawing/2014/main" id="{F21E9B0E-B319-4C6F-97AF-0F8D83942F0C}"/>
              </a:ext>
            </a:extLst>
          </p:cNvPr>
          <p:cNvSpPr>
            <a:spLocks noGrp="1"/>
          </p:cNvSpPr>
          <p:nvPr>
            <p:ph type="ftr" sz="quarter" idx="22"/>
          </p:nvPr>
        </p:nvSpPr>
        <p:spPr/>
        <p:txBody>
          <a:bodyPr/>
          <a:lstStyle>
            <a:lvl1pPr>
              <a:defRPr>
                <a:solidFill>
                  <a:schemeClr val="bg2"/>
                </a:solidFill>
              </a:defRPr>
            </a:lvl1pPr>
          </a:lstStyle>
          <a:p>
            <a:r>
              <a:rPr lang="en-GB"/>
              <a:t>Insert &gt; Header &amp; Footer</a:t>
            </a:r>
          </a:p>
        </p:txBody>
      </p:sp>
      <p:sp>
        <p:nvSpPr>
          <p:cNvPr id="14" name="Slide Number Placeholder 13">
            <a:extLst>
              <a:ext uri="{FF2B5EF4-FFF2-40B4-BE49-F238E27FC236}">
                <a16:creationId xmlns:a16="http://schemas.microsoft.com/office/drawing/2014/main" id="{65D74DCF-D99B-4098-B297-0BD016160D35}"/>
              </a:ext>
            </a:extLst>
          </p:cNvPr>
          <p:cNvSpPr>
            <a:spLocks noGrp="1"/>
          </p:cNvSpPr>
          <p:nvPr>
            <p:ph type="sldNum" sz="quarter" idx="23"/>
          </p:nvPr>
        </p:nvSpPr>
        <p:spPr/>
        <p:txBody>
          <a:bodyPr/>
          <a:lstStyle>
            <a:lvl1pPr>
              <a:defRPr>
                <a:solidFill>
                  <a:schemeClr val="bg2"/>
                </a:solidFill>
              </a:defRPr>
            </a:lvl1pPr>
          </a:lstStyle>
          <a:p>
            <a:fld id="{F5AEA0E0-5CC6-4BD0-905C-A0021E419432}" type="slidenum">
              <a:rPr lang="en-GB" smtClean="0"/>
              <a:pPr/>
              <a:t>‹nº›</a:t>
            </a:fld>
            <a:endParaRPr lang="en-GB"/>
          </a:p>
        </p:txBody>
      </p:sp>
    </p:spTree>
    <p:extLst>
      <p:ext uri="{BB962C8B-B14F-4D97-AF65-F5344CB8AC3E}">
        <p14:creationId xmlns:p14="http://schemas.microsoft.com/office/powerpoint/2010/main" val="2963603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right image with text">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6096000" y="0"/>
            <a:ext cx="6096000" cy="6858000"/>
          </a:xfrm>
          <a:prstGeom prst="roundRect">
            <a:avLst>
              <a:gd name="adj" fmla="val 0"/>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15" name="Text Placeholder 14">
            <a:extLst>
              <a:ext uri="{FF2B5EF4-FFF2-40B4-BE49-F238E27FC236}">
                <a16:creationId xmlns:a16="http://schemas.microsoft.com/office/drawing/2014/main" id="{E39B82B1-2948-4A1A-B694-EF5F14C3215E}"/>
              </a:ext>
            </a:extLst>
          </p:cNvPr>
          <p:cNvSpPr>
            <a:spLocks noGrp="1" noChangeAspect="1"/>
          </p:cNvSpPr>
          <p:nvPr>
            <p:ph type="body" sz="quarter" idx="25"/>
          </p:nvPr>
        </p:nvSpPr>
        <p:spPr>
          <a:xfrm flipV="1">
            <a:off x="8145508" y="0"/>
            <a:ext cx="4046492" cy="1235378"/>
          </a:xfrm>
          <a:prstGeom prst="roundRect">
            <a:avLst>
              <a:gd name="adj" fmla="val 0"/>
            </a:avLst>
          </a:prstGeom>
          <a:gradFill>
            <a:gsLst>
              <a:gs pos="70048">
                <a:srgbClr val="000000">
                  <a:alpha val="16000"/>
                </a:srgbClr>
              </a:gs>
              <a:gs pos="52000">
                <a:schemeClr val="tx1">
                  <a:alpha val="0"/>
                </a:schemeClr>
              </a:gs>
              <a:gs pos="100000">
                <a:schemeClr val="tx1"/>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8EB2F477-266C-4C9D-A64F-287BA3F4CF35}"/>
              </a:ext>
            </a:extLst>
          </p:cNvPr>
          <p:cNvSpPr>
            <a:spLocks noGrp="1"/>
          </p:cNvSpPr>
          <p:nvPr>
            <p:ph type="body" sz="quarter" idx="16"/>
          </p:nvPr>
        </p:nvSpPr>
        <p:spPr>
          <a:xfrm>
            <a:off x="334962" y="1880314"/>
            <a:ext cx="522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Content Placeholder 6">
            <a:extLst>
              <a:ext uri="{FF2B5EF4-FFF2-40B4-BE49-F238E27FC236}">
                <a16:creationId xmlns:a16="http://schemas.microsoft.com/office/drawing/2014/main" id="{E771A36E-45E1-4553-9842-66EF392719C7}"/>
              </a:ext>
            </a:extLst>
          </p:cNvPr>
          <p:cNvSpPr>
            <a:spLocks noGrp="1"/>
          </p:cNvSpPr>
          <p:nvPr>
            <p:ph sz="quarter" idx="19"/>
          </p:nvPr>
        </p:nvSpPr>
        <p:spPr>
          <a:xfrm>
            <a:off x="6844884"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2" name="Content Placeholder 6">
            <a:extLst>
              <a:ext uri="{FF2B5EF4-FFF2-40B4-BE49-F238E27FC236}">
                <a16:creationId xmlns:a16="http://schemas.microsoft.com/office/drawing/2014/main" id="{7D669EEE-6563-477F-A4CD-D425F6140F00}"/>
              </a:ext>
            </a:extLst>
          </p:cNvPr>
          <p:cNvSpPr>
            <a:spLocks noGrp="1"/>
          </p:cNvSpPr>
          <p:nvPr>
            <p:ph sz="quarter" idx="20"/>
          </p:nvPr>
        </p:nvSpPr>
        <p:spPr>
          <a:xfrm>
            <a:off x="9347256"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0" name="Text Placeholder 7">
            <a:extLst>
              <a:ext uri="{FF2B5EF4-FFF2-40B4-BE49-F238E27FC236}">
                <a16:creationId xmlns:a16="http://schemas.microsoft.com/office/drawing/2014/main" id="{30F93EFD-FC8F-432B-B0EA-395DF7AA9E08}"/>
              </a:ext>
            </a:extLst>
          </p:cNvPr>
          <p:cNvSpPr>
            <a:spLocks noGrp="1" noChangeAspect="1"/>
          </p:cNvSpPr>
          <p:nvPr>
            <p:ph type="body" sz="quarter" idx="21"/>
          </p:nvPr>
        </p:nvSpPr>
        <p:spPr>
          <a:xfrm>
            <a:off x="11003256" y="204520"/>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Title 2">
            <a:extLst>
              <a:ext uri="{FF2B5EF4-FFF2-40B4-BE49-F238E27FC236}">
                <a16:creationId xmlns:a16="http://schemas.microsoft.com/office/drawing/2014/main" id="{1A5DE353-D720-4A1F-9ECC-89FB1390590F}"/>
              </a:ext>
            </a:extLst>
          </p:cNvPr>
          <p:cNvSpPr>
            <a:spLocks noGrp="1"/>
          </p:cNvSpPr>
          <p:nvPr>
            <p:ph type="title"/>
          </p:nvPr>
        </p:nvSpPr>
        <p:spPr>
          <a:xfrm>
            <a:off x="322218" y="333375"/>
            <a:ext cx="5220000" cy="1080000"/>
          </a:xfrm>
        </p:spPr>
        <p:txBody>
          <a:bodyPr/>
          <a:lstStyle/>
          <a:p>
            <a:r>
              <a:rPr lang="en-GB"/>
              <a:t>Click to edit Master title style</a:t>
            </a:r>
            <a:endParaRPr lang="en-AU"/>
          </a:p>
        </p:txBody>
      </p:sp>
      <p:sp>
        <p:nvSpPr>
          <p:cNvPr id="14" name="Footer Placeholder 13">
            <a:extLst>
              <a:ext uri="{FF2B5EF4-FFF2-40B4-BE49-F238E27FC236}">
                <a16:creationId xmlns:a16="http://schemas.microsoft.com/office/drawing/2014/main" id="{8913AB32-E310-49A2-9A47-2348F6B61E52}"/>
              </a:ext>
            </a:extLst>
          </p:cNvPr>
          <p:cNvSpPr>
            <a:spLocks noGrp="1"/>
          </p:cNvSpPr>
          <p:nvPr>
            <p:ph type="ftr" sz="quarter" idx="23"/>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6266A723-640D-4EFF-93D1-1E9646941567}"/>
              </a:ext>
            </a:extLst>
          </p:cNvPr>
          <p:cNvSpPr>
            <a:spLocks noGrp="1"/>
          </p:cNvSpPr>
          <p:nvPr>
            <p:ph type="sldNum" sz="quarter" idx="24"/>
          </p:nvPr>
        </p:nvSpPr>
        <p:spPr/>
        <p:txBody>
          <a:bodyPr/>
          <a:lstStyle/>
          <a:p>
            <a:fld id="{F5AEA0E0-5CC6-4BD0-905C-A0021E419432}" type="slidenum">
              <a:rPr lang="en-GB" smtClean="0"/>
              <a:pPr/>
              <a:t>‹nº›</a:t>
            </a:fld>
            <a:endParaRPr lang="en-GB"/>
          </a:p>
        </p:txBody>
      </p:sp>
    </p:spTree>
    <p:extLst>
      <p:ext uri="{BB962C8B-B14F-4D97-AF65-F5344CB8AC3E}">
        <p14:creationId xmlns:p14="http://schemas.microsoft.com/office/powerpoint/2010/main" val="97671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column-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080000" cy="1080000"/>
          </a:xfrm>
        </p:spPr>
        <p:txBody>
          <a:bodyPr/>
          <a:lstStyle>
            <a:lvl1pPr>
              <a:defRPr>
                <a:solidFill>
                  <a:schemeClr val="accent1"/>
                </a:solidFill>
              </a:defRPr>
            </a:lvl1pPr>
          </a:lstStyle>
          <a:p>
            <a:r>
              <a:rPr lang="en-GB"/>
              <a:t>Click to edit Master title style</a:t>
            </a:r>
          </a:p>
        </p:txBody>
      </p:sp>
      <p:sp>
        <p:nvSpPr>
          <p:cNvPr id="10" name="Text Placeholder 6">
            <a:extLst>
              <a:ext uri="{FF2B5EF4-FFF2-40B4-BE49-F238E27FC236}">
                <a16:creationId xmlns:a16="http://schemas.microsoft.com/office/drawing/2014/main" id="{408DD2E7-C8BF-4E45-AE9F-C1389B7B38D8}"/>
              </a:ext>
            </a:extLst>
          </p:cNvPr>
          <p:cNvSpPr>
            <a:spLocks noGrp="1"/>
          </p:cNvSpPr>
          <p:nvPr>
            <p:ph type="body" sz="quarter" idx="16" hasCustomPrompt="1"/>
          </p:nvPr>
        </p:nvSpPr>
        <p:spPr>
          <a:xfrm>
            <a:off x="334963"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6">
            <a:extLst>
              <a:ext uri="{FF2B5EF4-FFF2-40B4-BE49-F238E27FC236}">
                <a16:creationId xmlns:a16="http://schemas.microsoft.com/office/drawing/2014/main" id="{D7BC8491-CCAE-458C-BD6D-862F90460454}"/>
              </a:ext>
            </a:extLst>
          </p:cNvPr>
          <p:cNvSpPr>
            <a:spLocks noGrp="1"/>
          </p:cNvSpPr>
          <p:nvPr>
            <p:ph type="body" sz="quarter" idx="17" hasCustomPrompt="1"/>
          </p:nvPr>
        </p:nvSpPr>
        <p:spPr>
          <a:xfrm>
            <a:off x="2979212"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6">
            <a:extLst>
              <a:ext uri="{FF2B5EF4-FFF2-40B4-BE49-F238E27FC236}">
                <a16:creationId xmlns:a16="http://schemas.microsoft.com/office/drawing/2014/main" id="{B036190F-67DD-4555-BB1F-179E8E9C46C0}"/>
              </a:ext>
            </a:extLst>
          </p:cNvPr>
          <p:cNvSpPr>
            <a:spLocks noGrp="1"/>
          </p:cNvSpPr>
          <p:nvPr>
            <p:ph type="body" sz="quarter" idx="18" hasCustomPrompt="1"/>
          </p:nvPr>
        </p:nvSpPr>
        <p:spPr>
          <a:xfrm>
            <a:off x="5623461"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8267709"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Date Placeholder 2">
            <a:extLst>
              <a:ext uri="{FF2B5EF4-FFF2-40B4-BE49-F238E27FC236}">
                <a16:creationId xmlns:a16="http://schemas.microsoft.com/office/drawing/2014/main" id="{9B900929-35E2-4B6A-A4BF-9E02733E3ABE}"/>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F6B47C34-75D5-42A4-8A99-FADDAF9BBA63}"/>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467B0344-E805-4D5F-B3FB-AF95BC74870A}"/>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‹nº›</a:t>
            </a:fld>
            <a:endParaRPr lang="en-GB"/>
          </a:p>
        </p:txBody>
      </p:sp>
      <p:sp>
        <p:nvSpPr>
          <p:cNvPr id="15" name="Text Placeholder 7">
            <a:extLst>
              <a:ext uri="{FF2B5EF4-FFF2-40B4-BE49-F238E27FC236}">
                <a16:creationId xmlns:a16="http://schemas.microsoft.com/office/drawing/2014/main" id="{E0A8016A-36A0-0243-AE71-BB38B25BB448}"/>
              </a:ext>
            </a:extLst>
          </p:cNvPr>
          <p:cNvSpPr>
            <a:spLocks noGrp="1" noChangeAspect="1"/>
          </p:cNvSpPr>
          <p:nvPr>
            <p:ph type="body" sz="quarter" idx="23"/>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74331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3842214" y="2106271"/>
            <a:ext cx="4507572" cy="2281251"/>
          </a:xfrm>
        </p:spPr>
        <p:txBody>
          <a:bodyPr/>
          <a:lstStyle>
            <a:lvl1pPr>
              <a:defRPr sz="2800" cap="none" baseline="0">
                <a:solidFill>
                  <a:schemeClr val="accent1"/>
                </a:solidFill>
                <a:latin typeface="+mj-lt"/>
              </a:defRPr>
            </a:lvl1pPr>
            <a:lvl2pPr algn="l">
              <a:spcBef>
                <a:spcPts val="600"/>
              </a:spcBef>
              <a:defRPr sz="1600" b="0" cap="none" baseline="0">
                <a:solidFill>
                  <a:schemeClr val="accent1"/>
                </a:solidFill>
              </a:defRPr>
            </a:lvl2pPr>
            <a:lvl3pPr algn="l">
              <a:defRPr sz="1600" cap="none">
                <a:solidFill>
                  <a:schemeClr val="accent1"/>
                </a:solidFill>
              </a:defRPr>
            </a:lvl3pPr>
            <a:lvl4pPr algn="l">
              <a:defRPr sz="1600" cap="none">
                <a:solidFill>
                  <a:schemeClr val="accent1"/>
                </a:solidFill>
              </a:defRPr>
            </a:lvl4pPr>
            <a:lvl5pPr algn="l">
              <a:defRPr sz="1600" cap="none">
                <a:solidFill>
                  <a:schemeClr val="accent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extBox 2">
            <a:extLst>
              <a:ext uri="{FF2B5EF4-FFF2-40B4-BE49-F238E27FC236}">
                <a16:creationId xmlns:a16="http://schemas.microsoft.com/office/drawing/2014/main" id="{8CCFA2A9-BC18-4CF8-AD38-42B263119472}"/>
              </a:ext>
            </a:extLst>
          </p:cNvPr>
          <p:cNvSpPr txBox="1"/>
          <p:nvPr userDrawn="1"/>
        </p:nvSpPr>
        <p:spPr>
          <a:xfrm>
            <a:off x="2756995" y="1307904"/>
            <a:ext cx="914033" cy="1938992"/>
          </a:xfrm>
          <a:prstGeom prst="rect">
            <a:avLst/>
          </a:prstGeom>
          <a:noFill/>
        </p:spPr>
        <p:txBody>
          <a:bodyPr wrap="none" rtlCol="0">
            <a:spAutoFit/>
          </a:bodyPr>
          <a:lstStyle/>
          <a:p>
            <a:r>
              <a:rPr lang="en-AU" sz="12000">
                <a:solidFill>
                  <a:schemeClr val="accent1"/>
                </a:solidFill>
                <a:latin typeface="+mj-lt"/>
              </a:rPr>
              <a:t>“</a:t>
            </a:r>
          </a:p>
        </p:txBody>
      </p:sp>
      <p:sp>
        <p:nvSpPr>
          <p:cNvPr id="17" name="TextBox 16">
            <a:extLst>
              <a:ext uri="{FF2B5EF4-FFF2-40B4-BE49-F238E27FC236}">
                <a16:creationId xmlns:a16="http://schemas.microsoft.com/office/drawing/2014/main" id="{19C98CC0-E077-4ADE-8BC2-9559518E22D8}"/>
              </a:ext>
            </a:extLst>
          </p:cNvPr>
          <p:cNvSpPr txBox="1"/>
          <p:nvPr userDrawn="1"/>
        </p:nvSpPr>
        <p:spPr>
          <a:xfrm>
            <a:off x="7755716" y="3692995"/>
            <a:ext cx="1643399" cy="1938992"/>
          </a:xfrm>
          <a:prstGeom prst="rect">
            <a:avLst/>
          </a:prstGeom>
          <a:noFill/>
        </p:spPr>
        <p:txBody>
          <a:bodyPr wrap="none" rtlCol="0">
            <a:spAutoFit/>
          </a:bodyPr>
          <a:lstStyle/>
          <a:p>
            <a:r>
              <a:rPr lang="en-AU" sz="12000">
                <a:solidFill>
                  <a:schemeClr val="tx2"/>
                </a:solidFill>
                <a:latin typeface="+mj-lt"/>
              </a:rPr>
              <a:t>“</a:t>
            </a:r>
            <a:r>
              <a:rPr lang="en-AU" sz="12000">
                <a:solidFill>
                  <a:schemeClr val="accent1"/>
                </a:solidFill>
                <a:latin typeface="+mj-lt"/>
              </a:rPr>
              <a:t>”</a:t>
            </a:r>
          </a:p>
        </p:txBody>
      </p:sp>
      <p:sp>
        <p:nvSpPr>
          <p:cNvPr id="2" name="Date Placeholder 1">
            <a:extLst>
              <a:ext uri="{FF2B5EF4-FFF2-40B4-BE49-F238E27FC236}">
                <a16:creationId xmlns:a16="http://schemas.microsoft.com/office/drawing/2014/main" id="{325A78CB-C25F-477B-ACB8-7A8C3B33F7D7}"/>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10DC4922-3AFC-43D6-9996-17D5CAC06E9E}"/>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F54801EF-D4C3-4D21-A7DC-76D432B0F009}"/>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‹nº›</a:t>
            </a:fld>
            <a:endParaRPr lang="en-GB"/>
          </a:p>
        </p:txBody>
      </p:sp>
      <p:sp>
        <p:nvSpPr>
          <p:cNvPr id="11" name="Text Placeholder 7">
            <a:extLst>
              <a:ext uri="{FF2B5EF4-FFF2-40B4-BE49-F238E27FC236}">
                <a16:creationId xmlns:a16="http://schemas.microsoft.com/office/drawing/2014/main" id="{967C5762-E2BC-4745-9189-2F8DC36908E3}"/>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79929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6" name="Text Placeholder 5">
            <a:extLst>
              <a:ext uri="{FF2B5EF4-FFF2-40B4-BE49-F238E27FC236}">
                <a16:creationId xmlns:a16="http://schemas.microsoft.com/office/drawing/2014/main" id="{9A57D46A-D8D7-49BF-9479-240175CDBE8A}"/>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bg2"/>
                </a:solidFill>
              </a:defRPr>
            </a:lvl1pPr>
          </a:lstStyle>
          <a:p>
            <a:r>
              <a:rPr lang="en-US"/>
              <a:t>Click to edit Master title style</a:t>
            </a:r>
            <a:endParaRPr lang="en-AU"/>
          </a:p>
        </p:txBody>
      </p:sp>
      <p:sp>
        <p:nvSpPr>
          <p:cNvPr id="5" name="Text Placeholder 7">
            <a:extLst>
              <a:ext uri="{FF2B5EF4-FFF2-40B4-BE49-F238E27FC236}">
                <a16:creationId xmlns:a16="http://schemas.microsoft.com/office/drawing/2014/main" id="{DC10E613-8E2B-4D31-ABB0-5128576B7EE8}"/>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65992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794666" cy="1080000"/>
          </a:xfrm>
        </p:spPr>
        <p:txBody>
          <a:bodyPr/>
          <a:lstStyle>
            <a:lvl1pPr>
              <a:defRPr/>
            </a:lvl1pPr>
          </a:lstStyle>
          <a:p>
            <a:r>
              <a:rPr lang="en-GB"/>
              <a:t>Click to edit Master title style</a:t>
            </a:r>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lvl1pPr>
          </a:lstStyle>
          <a:p>
            <a:r>
              <a:rPr lang="en-GB"/>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p>
            <a:fld id="{F5AEA0E0-5CC6-4BD0-905C-A0021E419432}" type="slidenum">
              <a:rPr lang="en-GB" smtClean="0"/>
              <a:pPr/>
              <a:t>‹nº›</a:t>
            </a:fld>
            <a:endParaRPr lang="en-GB"/>
          </a:p>
        </p:txBody>
      </p:sp>
    </p:spTree>
    <p:extLst>
      <p:ext uri="{BB962C8B-B14F-4D97-AF65-F5344CB8AC3E}">
        <p14:creationId xmlns:p14="http://schemas.microsoft.com/office/powerpoint/2010/main" val="401699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801351" cy="1080000"/>
          </a:xfrm>
        </p:spPr>
        <p:txBody>
          <a:bodyPr/>
          <a:lstStyle>
            <a:lvl1pPr>
              <a:defRPr/>
            </a:lvl1pPr>
          </a:lstStyle>
          <a:p>
            <a:r>
              <a:rPr lang="en-GB"/>
              <a:t>Click to edit Master title style</a:t>
            </a:r>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GB"/>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p>
            <a:fld id="{F5AEA0E0-5CC6-4BD0-905C-A0021E419432}" type="slidenum">
              <a:rPr lang="en-GB" smtClean="0"/>
              <a:pPr/>
              <a:t>‹nº›</a:t>
            </a:fld>
            <a:endParaRPr lang="en-GB"/>
          </a:p>
        </p:txBody>
      </p:sp>
    </p:spTree>
    <p:extLst>
      <p:ext uri="{BB962C8B-B14F-4D97-AF65-F5344CB8AC3E}">
        <p14:creationId xmlns:p14="http://schemas.microsoft.com/office/powerpoint/2010/main" val="25597841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583ABC-22A1-400D-B5EB-018BF7A1B892}"/>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794666" cy="1080000"/>
          </a:xfrm>
        </p:spPr>
        <p:txBody>
          <a:bodyPr/>
          <a:lstStyle>
            <a:lvl1pPr>
              <a:defRPr>
                <a:solidFill>
                  <a:schemeClr val="accent1"/>
                </a:solidFill>
              </a:defRPr>
            </a:lvl1pPr>
          </a:lstStyle>
          <a:p>
            <a:r>
              <a:rPr lang="en-GB"/>
              <a:t>Click to edit Master title style</a:t>
            </a:r>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solidFill>
                  <a:schemeClr val="bg2"/>
                </a:solidFill>
              </a:defRPr>
            </a:lvl1pPr>
          </a:lstStyle>
          <a:p>
            <a:r>
              <a:rPr lang="en-GB"/>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lvl1pPr>
              <a:defRPr>
                <a:solidFill>
                  <a:schemeClr val="bg2"/>
                </a:solidFill>
              </a:defRPr>
            </a:lvl1p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lvl1pPr>
              <a:defRPr>
                <a:solidFill>
                  <a:schemeClr val="bg2"/>
                </a:solidFill>
              </a:defRPr>
            </a:lvl1pPr>
          </a:lstStyle>
          <a:p>
            <a:fld id="{F5AEA0E0-5CC6-4BD0-905C-A0021E419432}" type="slidenum">
              <a:rPr lang="en-GB" smtClean="0"/>
              <a:pPr/>
              <a:t>‹nº›</a:t>
            </a:fld>
            <a:endParaRPr lang="en-GB"/>
          </a:p>
        </p:txBody>
      </p:sp>
      <p:sp>
        <p:nvSpPr>
          <p:cNvPr id="12" name="Text Placeholder 7">
            <a:extLst>
              <a:ext uri="{FF2B5EF4-FFF2-40B4-BE49-F238E27FC236}">
                <a16:creationId xmlns:a16="http://schemas.microsoft.com/office/drawing/2014/main" id="{BA1BE5C4-B7D2-BA40-82A5-4481FC0709E8}"/>
              </a:ext>
            </a:extLst>
          </p:cNvPr>
          <p:cNvSpPr>
            <a:spLocks noGrp="1" noChangeAspect="1"/>
          </p:cNvSpPr>
          <p:nvPr>
            <p:ph type="body" sz="quarter" idx="20"/>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83088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60C8A8-1B70-4653-94B4-DE00B5C785B3}"/>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801351" cy="1080000"/>
          </a:xfrm>
        </p:spPr>
        <p:txBody>
          <a:bodyPr/>
          <a:lstStyle>
            <a:lvl1pPr>
              <a:defRPr>
                <a:solidFill>
                  <a:schemeClr val="accent1"/>
                </a:solidFill>
              </a:defRPr>
            </a:lvl1pPr>
          </a:lstStyle>
          <a:p>
            <a:r>
              <a:rPr lang="en-GB"/>
              <a:t>Click to edit Master title style</a:t>
            </a:r>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GB"/>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lvl1pPr>
              <a:defRPr>
                <a:solidFill>
                  <a:schemeClr val="bg2"/>
                </a:solidFill>
              </a:defRPr>
            </a:lvl1p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lvl1pPr>
              <a:defRPr>
                <a:solidFill>
                  <a:schemeClr val="bg2"/>
                </a:solidFill>
              </a:defRPr>
            </a:lvl1pPr>
          </a:lstStyle>
          <a:p>
            <a:fld id="{F5AEA0E0-5CC6-4BD0-905C-A0021E419432}" type="slidenum">
              <a:rPr lang="en-GB" smtClean="0"/>
              <a:pPr/>
              <a:t>‹nº›</a:t>
            </a:fld>
            <a:endParaRPr lang="en-GB"/>
          </a:p>
        </p:txBody>
      </p:sp>
      <p:sp>
        <p:nvSpPr>
          <p:cNvPr id="13" name="Text Placeholder 7">
            <a:extLst>
              <a:ext uri="{FF2B5EF4-FFF2-40B4-BE49-F238E27FC236}">
                <a16:creationId xmlns:a16="http://schemas.microsoft.com/office/drawing/2014/main" id="{63C9341D-B71A-F342-B781-2034965733E3}"/>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910666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7" name="TextBox 26">
            <a:extLst>
              <a:ext uri="{FF2B5EF4-FFF2-40B4-BE49-F238E27FC236}">
                <a16:creationId xmlns:a16="http://schemas.microsoft.com/office/drawing/2014/main" id="{54417D20-4CB7-471C-A5C4-50706D404792}"/>
              </a:ext>
            </a:extLst>
          </p:cNvPr>
          <p:cNvSpPr txBox="1"/>
          <p:nvPr userDrawn="1"/>
        </p:nvSpPr>
        <p:spPr>
          <a:xfrm>
            <a:off x="7916652" y="3928056"/>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a:solidFill>
                  <a:schemeClr val="bg2"/>
                </a:solidFill>
                <a:latin typeface="+mj-lt"/>
              </a:rPr>
              <a:t>Forest Stewardship Council®</a:t>
            </a:r>
          </a:p>
          <a:p>
            <a:pPr lvl="0">
              <a:spcBef>
                <a:spcPts val="400"/>
              </a:spcBef>
              <a:spcAft>
                <a:spcPts val="1200"/>
              </a:spcAft>
            </a:pPr>
            <a:r>
              <a:rPr lang="en-US" altLang="en-US" sz="1500" b="1">
                <a:solidFill>
                  <a:schemeClr val="bg2"/>
                </a:solidFill>
              </a:rPr>
              <a:t>FSC</a:t>
            </a:r>
            <a:r>
              <a:rPr lang="en-US" altLang="en-US" sz="1600" b="1" baseline="30000">
                <a:solidFill>
                  <a:schemeClr val="bg2"/>
                </a:solidFill>
              </a:rPr>
              <a:t> ®</a:t>
            </a:r>
            <a:r>
              <a:rPr lang="en-US" altLang="en-US" sz="1500" b="1">
                <a:solidFill>
                  <a:schemeClr val="bg2"/>
                </a:solidFill>
              </a:rPr>
              <a:t> Global Development</a:t>
            </a:r>
          </a:p>
          <a:p>
            <a:pPr lvl="0"/>
            <a:endParaRPr lang="en-US" altLang="en-US" sz="1600" b="0"/>
          </a:p>
          <a:p>
            <a:pPr lvl="0">
              <a:spcBef>
                <a:spcPts val="0"/>
              </a:spcBef>
              <a:spcAft>
                <a:spcPts val="200"/>
              </a:spcAft>
            </a:pPr>
            <a:r>
              <a:rPr lang="en-US" altLang="en-US" sz="1200" b="0" err="1">
                <a:solidFill>
                  <a:schemeClr val="bg2"/>
                </a:solidFill>
              </a:rPr>
              <a:t>Adenauerallee</a:t>
            </a:r>
            <a:r>
              <a:rPr lang="en-US" altLang="en-US" sz="1200" b="0">
                <a:solidFill>
                  <a:schemeClr val="bg2"/>
                </a:solidFill>
              </a:rPr>
              <a:t> 134, 53113 Bonn, Germany</a:t>
            </a:r>
          </a:p>
          <a:p>
            <a:pPr lvl="0">
              <a:spcBef>
                <a:spcPts val="0"/>
              </a:spcBef>
              <a:spcAft>
                <a:spcPts val="200"/>
              </a:spcAft>
            </a:pPr>
            <a:r>
              <a:rPr lang="en-US" altLang="en-US" sz="1200" b="0">
                <a:solidFill>
                  <a:schemeClr val="bg2"/>
                </a:solidFill>
              </a:rPr>
              <a:t>T +49 (0) 228 367 66-0</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altLang="en-US" sz="1200">
                <a:solidFill>
                  <a:schemeClr val="bg2"/>
                </a:solidFill>
              </a:rPr>
              <a:t>F </a:t>
            </a:r>
            <a:r>
              <a:rPr lang="en-DE" sz="1200">
                <a:solidFill>
                  <a:schemeClr val="bg2"/>
                </a:solidFill>
              </a:rPr>
              <a:t>+49 (0) 228 367 66 65</a:t>
            </a:r>
          </a:p>
          <a:p>
            <a:pPr lvl="0">
              <a:spcBef>
                <a:spcPts val="0"/>
              </a:spcBef>
              <a:spcAft>
                <a:spcPts val="200"/>
              </a:spcAft>
            </a:pPr>
            <a:r>
              <a:rPr lang="en-US" altLang="en-US" sz="1200" b="0">
                <a:solidFill>
                  <a:schemeClr val="bg2"/>
                </a:solidFill>
              </a:rPr>
              <a:t>FSC Global Development © All rights reserved</a:t>
            </a:r>
          </a:p>
          <a:p>
            <a:pPr lvl="0">
              <a:spcBef>
                <a:spcPts val="0"/>
              </a:spcBef>
              <a:spcAft>
                <a:spcPts val="200"/>
              </a:spcAft>
            </a:pPr>
            <a:r>
              <a:rPr lang="en-US" altLang="en-US" sz="1200" b="0" err="1">
                <a:solidFill>
                  <a:schemeClr val="bg2"/>
                </a:solidFill>
              </a:rPr>
              <a:t>FSC</a:t>
            </a:r>
            <a:r>
              <a:rPr lang="en-US" altLang="en-US" sz="1200" b="0">
                <a:solidFill>
                  <a:schemeClr val="bg2"/>
                </a:solidFill>
              </a:rPr>
              <a:t>® </a:t>
            </a:r>
            <a:r>
              <a:rPr lang="en-US" altLang="en-US" sz="1200" b="0" err="1">
                <a:solidFill>
                  <a:schemeClr val="bg2"/>
                </a:solidFill>
              </a:rPr>
              <a:t>F000100</a:t>
            </a:r>
            <a:r>
              <a:rPr lang="en-US" altLang="en-US" sz="1200" b="0">
                <a:solidFill>
                  <a:schemeClr val="bg2"/>
                </a:solidFill>
              </a:rPr>
              <a:t> </a:t>
            </a:r>
          </a:p>
          <a:p>
            <a:pPr lvl="0"/>
            <a:r>
              <a:rPr lang="en-US" altLang="en-US" sz="1400" b="0" err="1">
                <a:solidFill>
                  <a:schemeClr val="bg2"/>
                </a:solidFill>
                <a:latin typeface="+mj-lt"/>
              </a:rPr>
              <a:t>www.fsc.org</a:t>
            </a:r>
            <a:endParaRPr lang="en-US" altLang="en-US" sz="1400" b="0">
              <a:solidFill>
                <a:schemeClr val="bg2"/>
              </a:solidFill>
              <a:latin typeface="+mj-lt"/>
            </a:endParaRPr>
          </a:p>
          <a:p>
            <a:pPr lvl="0"/>
            <a:endParaRPr lang="en-US" altLang="en-US" sz="1600" b="0"/>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91756"/>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91756"/>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970E0027-3331-9E44-B806-9D3118754F0B}"/>
              </a:ext>
            </a:extLst>
          </p:cNvPr>
          <p:cNvSpPr txBox="1">
            <a:spLocks noChangeAspect="1"/>
          </p:cNvSpPr>
          <p:nvPr userDrawn="1"/>
        </p:nvSpPr>
        <p:spPr>
          <a:xfrm>
            <a:off x="7916652" y="2730825"/>
            <a:ext cx="1941914" cy="865381"/>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935847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91756"/>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91756"/>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2909869B-AE35-5948-8595-B0DD0BE69EED}"/>
              </a:ext>
            </a:extLst>
          </p:cNvPr>
          <p:cNvSpPr txBox="1">
            <a:spLocks noChangeAspect="1"/>
          </p:cNvSpPr>
          <p:nvPr userDrawn="1"/>
        </p:nvSpPr>
        <p:spPr>
          <a:xfrm>
            <a:off x="7824743" y="2730825"/>
            <a:ext cx="1941914" cy="865381"/>
          </a:xfrm>
          <a:prstGeom prst="rect">
            <a:avLst/>
          </a:prstGeom>
          <a:blipFill>
            <a:blip r:embed="rId2">
              <a:extLst>
                <a:ext uri="{96DAC541-7B7A-43D3-8B79-37D633B846F1}">
                  <asvg:svgBlip xmlns:asvg="http://schemas.microsoft.com/office/drawing/2016/SVG/main" r:embed="rId3"/>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923512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p>
            <a:r>
              <a:rPr lang="en-GB"/>
              <a:t>Click to edit Master title style</a:t>
            </a:r>
            <a:endParaRPr lang="en-AU"/>
          </a:p>
        </p:txBody>
      </p:sp>
      <p:sp>
        <p:nvSpPr>
          <p:cNvPr id="5" name="Date Placeholder 4">
            <a:extLst>
              <a:ext uri="{FF2B5EF4-FFF2-40B4-BE49-F238E27FC236}">
                <a16:creationId xmlns:a16="http://schemas.microsoft.com/office/drawing/2014/main" id="{5DFCCD94-C178-488E-A0A8-B9933C21C80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B6B25C7-EDE8-4C6A-A016-B0BC2F236A18}"/>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E73CEBA6-B1B6-4DE4-9914-AA9310C6B716}"/>
              </a:ext>
            </a:extLst>
          </p:cNvPr>
          <p:cNvSpPr>
            <a:spLocks noGrp="1"/>
          </p:cNvSpPr>
          <p:nvPr>
            <p:ph type="sldNum" sz="quarter" idx="12"/>
          </p:nvPr>
        </p:nvSpPr>
        <p:spPr/>
        <p:txBody>
          <a:bodyPr/>
          <a:lstStyle/>
          <a:p>
            <a:fld id="{F5AEA0E0-5CC6-4BD0-905C-A0021E419432}" type="slidenum">
              <a:rPr lang="en-GB" smtClean="0"/>
              <a:pPr/>
              <a:t>‹nº›</a:t>
            </a:fld>
            <a:endParaRPr lang="en-GB"/>
          </a:p>
        </p:txBody>
      </p:sp>
    </p:spTree>
    <p:extLst>
      <p:ext uri="{BB962C8B-B14F-4D97-AF65-F5344CB8AC3E}">
        <p14:creationId xmlns:p14="http://schemas.microsoft.com/office/powerpoint/2010/main" val="29693904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87CEE9C-A8AE-431B-A0E0-C79E2E22CC7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0C04917-818A-4A3D-87A1-5D1A3CEF6EED}"/>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F14D6DCE-44D6-472C-8A31-1D8DC27A62B3}"/>
              </a:ext>
            </a:extLst>
          </p:cNvPr>
          <p:cNvSpPr>
            <a:spLocks noGrp="1"/>
          </p:cNvSpPr>
          <p:nvPr>
            <p:ph type="sldNum" sz="quarter" idx="12"/>
          </p:nvPr>
        </p:nvSpPr>
        <p:spPr/>
        <p:txBody>
          <a:bodyPr/>
          <a:lstStyle/>
          <a:p>
            <a:fld id="{F5AEA0E0-5CC6-4BD0-905C-A0021E419432}" type="slidenum">
              <a:rPr lang="en-GB" smtClean="0"/>
              <a:pPr/>
              <a:t>‹nº›</a:t>
            </a:fld>
            <a:endParaRPr lang="en-GB"/>
          </a:p>
        </p:txBody>
      </p:sp>
    </p:spTree>
    <p:extLst>
      <p:ext uri="{BB962C8B-B14F-4D97-AF65-F5344CB8AC3E}">
        <p14:creationId xmlns:p14="http://schemas.microsoft.com/office/powerpoint/2010/main" val="36284351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only-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‹nº›</a:t>
            </a:fld>
            <a:endParaRPr lang="en-GB"/>
          </a:p>
        </p:txBody>
      </p:sp>
      <p:sp>
        <p:nvSpPr>
          <p:cNvPr id="12" name="Text Placeholder 7">
            <a:extLst>
              <a:ext uri="{FF2B5EF4-FFF2-40B4-BE49-F238E27FC236}">
                <a16:creationId xmlns:a16="http://schemas.microsoft.com/office/drawing/2014/main" id="{7A6D59EE-255C-5340-A087-234B618CC0F0}"/>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704476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lank-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‹nº›</a:t>
            </a:fld>
            <a:endParaRPr lang="en-GB"/>
          </a:p>
        </p:txBody>
      </p:sp>
      <p:sp>
        <p:nvSpPr>
          <p:cNvPr id="7" name="Text Placeholder 7">
            <a:extLst>
              <a:ext uri="{FF2B5EF4-FFF2-40B4-BE49-F238E27FC236}">
                <a16:creationId xmlns:a16="http://schemas.microsoft.com/office/drawing/2014/main" id="{B1C2EF56-4199-0243-A1C8-9F9E8913D8ED}"/>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80282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DC463D-2F1B-4364-A3E4-F6CD28DDD6E5}"/>
              </a:ext>
            </a:extLst>
          </p:cNvPr>
          <p:cNvSpPr/>
          <p:nvPr userDrawn="1"/>
        </p:nvSpPr>
        <p:spPr>
          <a:xfrm>
            <a:off x="0" y="0"/>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accent1"/>
                </a:solidFill>
              </a:defRPr>
            </a:lvl1pPr>
          </a:lstStyle>
          <a:p>
            <a:r>
              <a:rPr lang="en-US"/>
              <a:t>Click to edit Master title style</a:t>
            </a:r>
            <a:endParaRPr lang="en-AU"/>
          </a:p>
        </p:txBody>
      </p:sp>
      <p:sp>
        <p:nvSpPr>
          <p:cNvPr id="9" name="Text Placeholder 7">
            <a:extLst>
              <a:ext uri="{FF2B5EF4-FFF2-40B4-BE49-F238E27FC236}">
                <a16:creationId xmlns:a16="http://schemas.microsoft.com/office/drawing/2014/main" id="{25DE51C8-82A3-E04F-8E00-64119A7BC465}"/>
              </a:ext>
            </a:extLst>
          </p:cNvPr>
          <p:cNvSpPr>
            <a:spLocks noGrp="1" noChangeAspect="1"/>
          </p:cNvSpPr>
          <p:nvPr>
            <p:ph type="body" sz="quarter" idx="16"/>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730453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7A4E1-6DC9-4E6B-9884-DD2BF50A9C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34EC0-DF2C-42E0-A3CD-1A38CF797974}"/>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157C536B-2C5A-4AB1-8A21-93142048CD01}"/>
              </a:ext>
            </a:extLst>
          </p:cNvPr>
          <p:cNvSpPr>
            <a:spLocks noGrp="1"/>
          </p:cNvSpPr>
          <p:nvPr>
            <p:ph type="ftr" sz="quarter" idx="11"/>
          </p:nvPr>
        </p:nvSpPr>
        <p:spPr/>
        <p:txBody>
          <a:bodyPr/>
          <a:lstStyle/>
          <a:p>
            <a:r>
              <a:rPr lang="en-GB"/>
              <a:t>Insert &gt; Header &amp; Footer</a:t>
            </a:r>
          </a:p>
        </p:txBody>
      </p:sp>
      <p:sp>
        <p:nvSpPr>
          <p:cNvPr id="5" name="Slide Number Placeholder 4">
            <a:extLst>
              <a:ext uri="{FF2B5EF4-FFF2-40B4-BE49-F238E27FC236}">
                <a16:creationId xmlns:a16="http://schemas.microsoft.com/office/drawing/2014/main" id="{AEE1AD89-B6B7-4D00-B071-6C61C7C2C31B}"/>
              </a:ext>
            </a:extLst>
          </p:cNvPr>
          <p:cNvSpPr>
            <a:spLocks noGrp="1"/>
          </p:cNvSpPr>
          <p:nvPr>
            <p:ph type="sldNum" sz="quarter" idx="12"/>
          </p:nvPr>
        </p:nvSpPr>
        <p:spPr/>
        <p:txBody>
          <a:bodyPr/>
          <a:lstStyle/>
          <a:p>
            <a:fld id="{F5AEA0E0-5CC6-4BD0-905C-A0021E419432}" type="slidenum">
              <a:rPr lang="en-GB" smtClean="0"/>
              <a:pPr/>
              <a:t>‹nº›</a:t>
            </a:fld>
            <a:endParaRPr lang="en-GB"/>
          </a:p>
        </p:txBody>
      </p:sp>
    </p:spTree>
    <p:extLst>
      <p:ext uri="{BB962C8B-B14F-4D97-AF65-F5344CB8AC3E}">
        <p14:creationId xmlns:p14="http://schemas.microsoft.com/office/powerpoint/2010/main" val="2806497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1B3790-BDEB-43E5-BF9C-3E8D289EECE8}"/>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1049628" y="333375"/>
            <a:ext cx="10080000" cy="1080000"/>
          </a:xfrm>
        </p:spPr>
        <p:txBody>
          <a:bodyPr/>
          <a:lstStyle>
            <a:lvl1pPr>
              <a:defRPr cap="all" baseline="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2CFEB565-49CC-408C-BDD2-C2590A4A6424}"/>
              </a:ext>
            </a:extLst>
          </p:cNvPr>
          <p:cNvSpPr>
            <a:spLocks noGrp="1"/>
          </p:cNvSpPr>
          <p:nvPr>
            <p:ph type="body" sz="quarter" idx="15" hasCustomPrompt="1"/>
          </p:nvPr>
        </p:nvSpPr>
        <p:spPr>
          <a:xfrm>
            <a:off x="1049629"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mj-lt"/>
              </a:defRPr>
            </a:lvl4pPr>
            <a:lvl5pPr marL="0" indent="0">
              <a:buNone/>
              <a:defRPr/>
            </a:lvl5pPr>
          </a:lstStyle>
          <a:p>
            <a:pPr lvl="0"/>
            <a:r>
              <a:rPr lang="en-US"/>
              <a:t>Click to add Agenda item</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3">
            <a:extLst>
              <a:ext uri="{FF2B5EF4-FFF2-40B4-BE49-F238E27FC236}">
                <a16:creationId xmlns:a16="http://schemas.microsoft.com/office/drawing/2014/main" id="{5E5FA15F-A1ED-4F06-8C67-E1D73CF85C88}"/>
              </a:ext>
            </a:extLst>
          </p:cNvPr>
          <p:cNvSpPr>
            <a:spLocks noGrp="1"/>
          </p:cNvSpPr>
          <p:nvPr>
            <p:ph type="body" sz="quarter" idx="18" hasCustomPrompt="1"/>
          </p:nvPr>
        </p:nvSpPr>
        <p:spPr>
          <a:xfrm>
            <a:off x="6096000"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mj-lt"/>
              </a:defRPr>
            </a:lvl4pPr>
            <a:lvl5pPr marL="0" indent="0">
              <a:buNone/>
              <a:defRPr/>
            </a:lvl5pPr>
          </a:lstStyle>
          <a:p>
            <a:pPr lvl="0"/>
            <a:r>
              <a:rPr lang="en-US"/>
              <a:t>Click to add Agenda item</a:t>
            </a:r>
          </a:p>
          <a:p>
            <a:pPr lvl="1"/>
            <a:r>
              <a:rPr lang="en-US"/>
              <a:t>Second level</a:t>
            </a:r>
          </a:p>
          <a:p>
            <a:pPr lvl="2"/>
            <a:r>
              <a:rPr lang="en-US"/>
              <a:t>Third level</a:t>
            </a:r>
          </a:p>
          <a:p>
            <a:pPr lvl="3"/>
            <a:r>
              <a:rPr lang="en-US"/>
              <a:t>Fourth level</a:t>
            </a:r>
          </a:p>
          <a:p>
            <a:pPr lvl="4"/>
            <a:r>
              <a:rPr lang="en-US"/>
              <a:t>Fifth level</a:t>
            </a:r>
            <a:endParaRPr lang="en-AU"/>
          </a:p>
        </p:txBody>
      </p:sp>
      <p:sp>
        <p:nvSpPr>
          <p:cNvPr id="8" name="Date Placeholder 7">
            <a:extLst>
              <a:ext uri="{FF2B5EF4-FFF2-40B4-BE49-F238E27FC236}">
                <a16:creationId xmlns:a16="http://schemas.microsoft.com/office/drawing/2014/main" id="{98866983-58A4-4EC2-ADBC-AEEA6B9D69AB}"/>
              </a:ext>
            </a:extLst>
          </p:cNvPr>
          <p:cNvSpPr>
            <a:spLocks noGrp="1"/>
          </p:cNvSpPr>
          <p:nvPr>
            <p:ph type="dt" sz="half" idx="19"/>
          </p:nvPr>
        </p:nvSpPr>
        <p:spPr>
          <a:xfrm>
            <a:off x="8248903" y="6288257"/>
            <a:ext cx="1183557" cy="365125"/>
          </a:xfrm>
        </p:spPr>
        <p:txBody>
          <a:bodyPr/>
          <a:lstStyle/>
          <a:p>
            <a:endParaRPr lang="en-GB"/>
          </a:p>
        </p:txBody>
      </p:sp>
      <p:sp>
        <p:nvSpPr>
          <p:cNvPr id="14" name="Footer Placeholder 13">
            <a:extLst>
              <a:ext uri="{FF2B5EF4-FFF2-40B4-BE49-F238E27FC236}">
                <a16:creationId xmlns:a16="http://schemas.microsoft.com/office/drawing/2014/main" id="{8F6B299B-0652-4E6B-BB65-0DE715526B42}"/>
              </a:ext>
            </a:extLst>
          </p:cNvPr>
          <p:cNvSpPr>
            <a:spLocks noGrp="1"/>
          </p:cNvSpPr>
          <p:nvPr>
            <p:ph type="ftr" sz="quarter" idx="20"/>
          </p:nvPr>
        </p:nvSpPr>
        <p:spPr>
          <a:xfrm>
            <a:off x="1055688" y="6288257"/>
            <a:ext cx="7193215" cy="365125"/>
          </a:xfrm>
        </p:spPr>
        <p:txBody>
          <a:bodyPr/>
          <a:lstStyle/>
          <a:p>
            <a:r>
              <a:rPr lang="en-GB"/>
              <a:t>Insert &gt; Header &amp; Footer</a:t>
            </a:r>
          </a:p>
        </p:txBody>
      </p:sp>
      <p:sp>
        <p:nvSpPr>
          <p:cNvPr id="15" name="Slide Number Placeholder 14">
            <a:extLst>
              <a:ext uri="{FF2B5EF4-FFF2-40B4-BE49-F238E27FC236}">
                <a16:creationId xmlns:a16="http://schemas.microsoft.com/office/drawing/2014/main" id="{842DCA20-AF8B-4853-AA2C-E5E7CD8D26F2}"/>
              </a:ext>
            </a:extLst>
          </p:cNvPr>
          <p:cNvSpPr>
            <a:spLocks noGrp="1"/>
          </p:cNvSpPr>
          <p:nvPr>
            <p:ph type="sldNum" sz="quarter" idx="21"/>
          </p:nvPr>
        </p:nvSpPr>
        <p:spPr/>
        <p:txBody>
          <a:bodyPr/>
          <a:lstStyle/>
          <a:p>
            <a:fld id="{F5AEA0E0-5CC6-4BD0-905C-A0021E419432}" type="slidenum">
              <a:rPr lang="en-GB" smtClean="0"/>
              <a:pPr/>
              <a:t>‹nº›</a:t>
            </a:fld>
            <a:endParaRPr lang="en-GB"/>
          </a:p>
        </p:txBody>
      </p:sp>
      <p:sp>
        <p:nvSpPr>
          <p:cNvPr id="9" name="Rectangle 8">
            <a:extLst>
              <a:ext uri="{FF2B5EF4-FFF2-40B4-BE49-F238E27FC236}">
                <a16:creationId xmlns:a16="http://schemas.microsoft.com/office/drawing/2014/main" id="{98B1AC7E-46EA-441D-9455-6E65525B6A5A}"/>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5C9469F0-045F-4A85-8721-359D41A43D06}"/>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Graphic 16">
            <a:extLst>
              <a:ext uri="{FF2B5EF4-FFF2-40B4-BE49-F238E27FC236}">
                <a16:creationId xmlns:a16="http://schemas.microsoft.com/office/drawing/2014/main" id="{2179EAA8-E18E-42F9-924F-98FF7A3E70C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128313" y="333375"/>
            <a:ext cx="1008000" cy="448797"/>
          </a:xfrm>
          <a:prstGeom prst="rect">
            <a:avLst/>
          </a:prstGeom>
        </p:spPr>
      </p:pic>
    </p:spTree>
    <p:extLst>
      <p:ext uri="{BB962C8B-B14F-4D97-AF65-F5344CB8AC3E}">
        <p14:creationId xmlns:p14="http://schemas.microsoft.com/office/powerpoint/2010/main" val="580521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‹nº›</a:t>
            </a:fld>
            <a:endParaRPr lang="en-GB"/>
          </a:p>
        </p:txBody>
      </p:sp>
    </p:spTree>
    <p:extLst>
      <p:ext uri="{BB962C8B-B14F-4D97-AF65-F5344CB8AC3E}">
        <p14:creationId xmlns:p14="http://schemas.microsoft.com/office/powerpoint/2010/main" val="3951404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312C68-9CDC-4DDF-AFFD-F813984EE08A}"/>
              </a:ext>
            </a:extLst>
          </p:cNvPr>
          <p:cNvSpPr/>
          <p:nvPr userDrawn="1"/>
        </p:nvSpPr>
        <p:spPr>
          <a:xfrm>
            <a:off x="0" y="-11798"/>
            <a:ext cx="12192000" cy="6908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‹nº›</a:t>
            </a:fld>
            <a:endParaRPr lang="en-GB"/>
          </a:p>
        </p:txBody>
      </p:sp>
      <p:sp>
        <p:nvSpPr>
          <p:cNvPr id="12" name="Text Placeholder 7">
            <a:extLst>
              <a:ext uri="{FF2B5EF4-FFF2-40B4-BE49-F238E27FC236}">
                <a16:creationId xmlns:a16="http://schemas.microsoft.com/office/drawing/2014/main" id="{13531284-6BE9-BD4E-988C-3BBCE7CCAE7F}"/>
              </a:ext>
            </a:extLst>
          </p:cNvPr>
          <p:cNvSpPr>
            <a:spLocks noGrp="1" noChangeAspect="1"/>
          </p:cNvSpPr>
          <p:nvPr>
            <p:ph type="body" sz="quarter" idx="18"/>
          </p:nvPr>
        </p:nvSpPr>
        <p:spPr>
          <a:xfrm>
            <a:off x="10849038" y="333375"/>
            <a:ext cx="1008000" cy="449198"/>
          </a:xfrm>
          <a:blipFill>
            <a:blip r:embed="rId2">
              <a:extLst>
                <a:ext uri="{96DAC541-7B7A-43D3-8B79-37D633B846F1}">
                  <asvg:svgBlip xmlns:asvg="http://schemas.microsoft.com/office/drawing/2016/SVG/main" r:embed="rId3"/>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563570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2.sv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image" Target="../media/image1.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92E174-19C6-4D75-B1D5-4E68168B649B}"/>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3DA36E3D-B4FD-4A23-9D91-DF456ABA0785}"/>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a:xfrm>
            <a:off x="10849038" y="333375"/>
            <a:ext cx="1008000" cy="448797"/>
          </a:xfrm>
          <a:prstGeom prst="rect">
            <a:avLst/>
          </a:prstGeom>
        </p:spPr>
      </p:pic>
      <p:sp>
        <p:nvSpPr>
          <p:cNvPr id="2" name="Title Placeholder 1"/>
          <p:cNvSpPr>
            <a:spLocks noGrp="1"/>
          </p:cNvSpPr>
          <p:nvPr>
            <p:ph type="title"/>
          </p:nvPr>
        </p:nvSpPr>
        <p:spPr>
          <a:xfrm>
            <a:off x="334962" y="333375"/>
            <a:ext cx="10080000" cy="9000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34962" y="1880315"/>
            <a:ext cx="10092745" cy="396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3F0BE54F-04D4-4BBA-94B9-7398D026F347}"/>
              </a:ext>
            </a:extLst>
          </p:cNvPr>
          <p:cNvSpPr>
            <a:spLocks noGrp="1"/>
          </p:cNvSpPr>
          <p:nvPr>
            <p:ph type="dt" sz="half" idx="2"/>
          </p:nvPr>
        </p:nvSpPr>
        <p:spPr>
          <a:xfrm>
            <a:off x="8969628" y="6288257"/>
            <a:ext cx="1183557" cy="365125"/>
          </a:xfrm>
          <a:prstGeom prst="rect">
            <a:avLst/>
          </a:prstGeom>
        </p:spPr>
        <p:txBody>
          <a:bodyPr vert="horz" lIns="0" tIns="0" rIns="0" bIns="0" rtlCol="0" anchor="ctr"/>
          <a:lstStyle>
            <a:lvl1pPr algn="r">
              <a:defRPr sz="1000">
                <a:solidFill>
                  <a:schemeClr val="tx2"/>
                </a:solidFill>
              </a:defRPr>
            </a:lvl1pPr>
          </a:lstStyle>
          <a:p>
            <a:endParaRPr lang="en-GB"/>
          </a:p>
        </p:txBody>
      </p:sp>
      <p:sp>
        <p:nvSpPr>
          <p:cNvPr id="10" name="Footer Placeholder 4">
            <a:extLst>
              <a:ext uri="{FF2B5EF4-FFF2-40B4-BE49-F238E27FC236}">
                <a16:creationId xmlns:a16="http://schemas.microsoft.com/office/drawing/2014/main" id="{8D8C51A3-9A0B-48C0-A49D-C0744C219BD2}"/>
              </a:ext>
            </a:extLst>
          </p:cNvPr>
          <p:cNvSpPr>
            <a:spLocks noGrp="1"/>
          </p:cNvSpPr>
          <p:nvPr>
            <p:ph type="ftr" sz="quarter" idx="3"/>
          </p:nvPr>
        </p:nvSpPr>
        <p:spPr>
          <a:xfrm>
            <a:off x="1055688" y="6288257"/>
            <a:ext cx="7913940" cy="365125"/>
          </a:xfrm>
          <a:prstGeom prst="rect">
            <a:avLst/>
          </a:prstGeom>
        </p:spPr>
        <p:txBody>
          <a:bodyPr vert="horz" lIns="0" tIns="0" rIns="0" bIns="0" rtlCol="0" anchor="ctr"/>
          <a:lstStyle>
            <a:lvl1pPr algn="l">
              <a:defRPr sz="1000">
                <a:solidFill>
                  <a:schemeClr val="tx2"/>
                </a:solidFill>
              </a:defRPr>
            </a:lvl1pPr>
          </a:lstStyle>
          <a:p>
            <a:r>
              <a:rPr lang="en-GB"/>
              <a:t>Insert &gt; Header &amp; Footer</a:t>
            </a:r>
          </a:p>
        </p:txBody>
      </p:sp>
      <p:sp>
        <p:nvSpPr>
          <p:cNvPr id="11" name="Slide Number Placeholder 5">
            <a:extLst>
              <a:ext uri="{FF2B5EF4-FFF2-40B4-BE49-F238E27FC236}">
                <a16:creationId xmlns:a16="http://schemas.microsoft.com/office/drawing/2014/main" id="{7437506A-1CC1-45F8-95E7-BC28DD723E96}"/>
              </a:ext>
            </a:extLst>
          </p:cNvPr>
          <p:cNvSpPr>
            <a:spLocks noGrp="1"/>
          </p:cNvSpPr>
          <p:nvPr>
            <p:ph type="sldNum" sz="quarter" idx="4"/>
          </p:nvPr>
        </p:nvSpPr>
        <p:spPr>
          <a:xfrm>
            <a:off x="334962" y="6288257"/>
            <a:ext cx="727410" cy="365125"/>
          </a:xfrm>
          <a:prstGeom prst="rect">
            <a:avLst/>
          </a:prstGeom>
        </p:spPr>
        <p:txBody>
          <a:bodyPr vert="horz" lIns="0" tIns="0" rIns="0" bIns="0" rtlCol="0" anchor="ctr"/>
          <a:lstStyle>
            <a:lvl1pPr algn="l">
              <a:defRPr sz="1000">
                <a:solidFill>
                  <a:schemeClr val="tx2"/>
                </a:solidFill>
              </a:defRPr>
            </a:lvl1pPr>
          </a:lstStyle>
          <a:p>
            <a:fld id="{F5AEA0E0-5CC6-4BD0-905C-A0021E419432}" type="slidenum">
              <a:rPr lang="en-GB" smtClean="0"/>
              <a:pPr/>
              <a:t>‹nº›</a:t>
            </a:fld>
            <a:endParaRPr lang="en-GB"/>
          </a:p>
        </p:txBody>
      </p:sp>
    </p:spTree>
    <p:extLst>
      <p:ext uri="{BB962C8B-B14F-4D97-AF65-F5344CB8AC3E}">
        <p14:creationId xmlns:p14="http://schemas.microsoft.com/office/powerpoint/2010/main" val="469928780"/>
      </p:ext>
    </p:extLst>
  </p:cSld>
  <p:clrMap bg1="lt1" tx1="dk1" bg2="lt2" tx2="dk2" accent1="accent1" accent2="accent2" accent3="accent3" accent4="accent4" accent5="accent5" accent6="accent6" hlink="hlink" folHlink="folHlink"/>
  <p:sldLayoutIdLst>
    <p:sldLayoutId id="2147483772" r:id="rId1"/>
    <p:sldLayoutId id="2147483774" r:id="rId2"/>
    <p:sldLayoutId id="2147483775" r:id="rId3"/>
    <p:sldLayoutId id="2147483780" r:id="rId4"/>
    <p:sldLayoutId id="2147483778" r:id="rId5"/>
    <p:sldLayoutId id="2147483790" r:id="rId6"/>
    <p:sldLayoutId id="2147483766" r:id="rId7"/>
    <p:sldLayoutId id="2147483781" r:id="rId8"/>
    <p:sldLayoutId id="2147483749" r:id="rId9"/>
    <p:sldLayoutId id="2147483788" r:id="rId10"/>
    <p:sldLayoutId id="2147483789" r:id="rId11"/>
    <p:sldLayoutId id="2147483751" r:id="rId12"/>
    <p:sldLayoutId id="2147483782" r:id="rId13"/>
    <p:sldLayoutId id="2147483753" r:id="rId14"/>
    <p:sldLayoutId id="2147483783" r:id="rId15"/>
    <p:sldLayoutId id="2147483771" r:id="rId16"/>
    <p:sldLayoutId id="2147483757" r:id="rId17"/>
    <p:sldLayoutId id="2147483758" r:id="rId18"/>
    <p:sldLayoutId id="2147483760" r:id="rId19"/>
    <p:sldLayoutId id="2147483761" r:id="rId20"/>
    <p:sldLayoutId id="2147483786" r:id="rId21"/>
    <p:sldLayoutId id="2147483787" r:id="rId22"/>
    <p:sldLayoutId id="2147483779" r:id="rId23"/>
    <p:sldLayoutId id="2147483823" r:id="rId24"/>
    <p:sldLayoutId id="2147483824" r:id="rId25"/>
    <p:sldLayoutId id="2147483825" r:id="rId26"/>
    <p:sldLayoutId id="2147483791" r:id="rId27"/>
    <p:sldLayoutId id="2147483763" r:id="rId28"/>
    <p:sldLayoutId id="2147483762" r:id="rId29"/>
    <p:sldLayoutId id="2147483764" r:id="rId30"/>
    <p:sldLayoutId id="2147483784" r:id="rId31"/>
  </p:sldLayoutIdLst>
  <p:hf hdr="0" dt="0"/>
  <p:txStyles>
    <p:titleStyle>
      <a:lvl1pPr algn="l" defTabSz="914400" rtl="0" eaLnBrk="1" latinLnBrk="0" hangingPunct="1">
        <a:lnSpc>
          <a:spcPct val="80000"/>
        </a:lnSpc>
        <a:spcBef>
          <a:spcPct val="0"/>
        </a:spcBef>
        <a:buNone/>
        <a:defRPr sz="3100" b="1" kern="1200" cap="none"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10">
          <p15:clr>
            <a:srgbClr val="F26B43"/>
          </p15:clr>
        </p15:guide>
        <p15:guide id="4" orient="horz" pos="4110">
          <p15:clr>
            <a:srgbClr val="F26B43"/>
          </p15:clr>
        </p15:guide>
        <p15:guide id="5" pos="665">
          <p15:clr>
            <a:srgbClr val="F26B43"/>
          </p15:clr>
        </p15:guide>
        <p15:guide id="6" pos="7015">
          <p15:clr>
            <a:srgbClr val="F26B43"/>
          </p15:clr>
        </p15:guide>
        <p15:guide id="7" pos="211">
          <p15:clr>
            <a:srgbClr val="F26B43"/>
          </p15:clr>
        </p15:guide>
        <p15:guide id="8" pos="746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92E174-19C6-4D75-B1D5-4E68168B649B}"/>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Placeholder 1"/>
          <p:cNvSpPr>
            <a:spLocks noGrp="1"/>
          </p:cNvSpPr>
          <p:nvPr>
            <p:ph type="title"/>
          </p:nvPr>
        </p:nvSpPr>
        <p:spPr>
          <a:xfrm>
            <a:off x="334962" y="333375"/>
            <a:ext cx="10080000" cy="900000"/>
          </a:xfrm>
          <a:prstGeom prst="rect">
            <a:avLst/>
          </a:prstGeom>
        </p:spPr>
        <p:txBody>
          <a:bodyPr vert="horz" lIns="0" tIns="0" rIns="0" bIns="0" rtlCol="0" anchor="t" anchorCtr="0">
            <a:noAutofit/>
          </a:bodyPr>
          <a:lstStyle/>
          <a:p>
            <a:r>
              <a:rPr lang="en-GB"/>
              <a:t>Click to edit Master title style</a:t>
            </a:r>
          </a:p>
        </p:txBody>
      </p:sp>
      <p:sp>
        <p:nvSpPr>
          <p:cNvPr id="3" name="Text Placeholder 2"/>
          <p:cNvSpPr>
            <a:spLocks noGrp="1"/>
          </p:cNvSpPr>
          <p:nvPr>
            <p:ph type="body" idx="1"/>
          </p:nvPr>
        </p:nvSpPr>
        <p:spPr>
          <a:xfrm>
            <a:off x="334962" y="1880315"/>
            <a:ext cx="10092745" cy="396000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Date Placeholder 3">
            <a:extLst>
              <a:ext uri="{FF2B5EF4-FFF2-40B4-BE49-F238E27FC236}">
                <a16:creationId xmlns:a16="http://schemas.microsoft.com/office/drawing/2014/main" id="{3F0BE54F-04D4-4BBA-94B9-7398D026F347}"/>
              </a:ext>
            </a:extLst>
          </p:cNvPr>
          <p:cNvSpPr>
            <a:spLocks noGrp="1"/>
          </p:cNvSpPr>
          <p:nvPr>
            <p:ph type="dt" sz="half" idx="2"/>
          </p:nvPr>
        </p:nvSpPr>
        <p:spPr>
          <a:xfrm>
            <a:off x="8969628" y="6288257"/>
            <a:ext cx="1183557" cy="365125"/>
          </a:xfrm>
          <a:prstGeom prst="rect">
            <a:avLst/>
          </a:prstGeom>
        </p:spPr>
        <p:txBody>
          <a:bodyPr vert="horz" lIns="0" tIns="0" rIns="0" bIns="0" rtlCol="0" anchor="ctr"/>
          <a:lstStyle>
            <a:lvl1pPr algn="r">
              <a:defRPr sz="1200">
                <a:solidFill>
                  <a:schemeClr val="tx2"/>
                </a:solidFill>
              </a:defRPr>
            </a:lvl1pPr>
          </a:lstStyle>
          <a:p>
            <a:endParaRPr lang="en-GB"/>
          </a:p>
        </p:txBody>
      </p:sp>
      <p:sp>
        <p:nvSpPr>
          <p:cNvPr id="10" name="Footer Placeholder 4">
            <a:extLst>
              <a:ext uri="{FF2B5EF4-FFF2-40B4-BE49-F238E27FC236}">
                <a16:creationId xmlns:a16="http://schemas.microsoft.com/office/drawing/2014/main" id="{8D8C51A3-9A0B-48C0-A49D-C0744C219BD2}"/>
              </a:ext>
            </a:extLst>
          </p:cNvPr>
          <p:cNvSpPr>
            <a:spLocks noGrp="1"/>
          </p:cNvSpPr>
          <p:nvPr>
            <p:ph type="ftr" sz="quarter" idx="3"/>
          </p:nvPr>
        </p:nvSpPr>
        <p:spPr>
          <a:xfrm>
            <a:off x="1055688" y="6288257"/>
            <a:ext cx="7913940" cy="365125"/>
          </a:xfrm>
          <a:prstGeom prst="rect">
            <a:avLst/>
          </a:prstGeom>
        </p:spPr>
        <p:txBody>
          <a:bodyPr vert="horz" lIns="0" tIns="0" rIns="0" bIns="0" rtlCol="0" anchor="ctr"/>
          <a:lstStyle>
            <a:lvl1pPr algn="l">
              <a:defRPr sz="1200">
                <a:solidFill>
                  <a:schemeClr val="tx2"/>
                </a:solidFill>
              </a:defRPr>
            </a:lvl1pPr>
          </a:lstStyle>
          <a:p>
            <a:r>
              <a:rPr lang="en-GB"/>
              <a:t>Insert &gt; Header &amp; Footer</a:t>
            </a:r>
          </a:p>
        </p:txBody>
      </p:sp>
      <p:sp>
        <p:nvSpPr>
          <p:cNvPr id="11" name="Slide Number Placeholder 5">
            <a:extLst>
              <a:ext uri="{FF2B5EF4-FFF2-40B4-BE49-F238E27FC236}">
                <a16:creationId xmlns:a16="http://schemas.microsoft.com/office/drawing/2014/main" id="{7437506A-1CC1-45F8-95E7-BC28DD723E96}"/>
              </a:ext>
            </a:extLst>
          </p:cNvPr>
          <p:cNvSpPr>
            <a:spLocks noGrp="1"/>
          </p:cNvSpPr>
          <p:nvPr>
            <p:ph type="sldNum" sz="quarter" idx="4"/>
          </p:nvPr>
        </p:nvSpPr>
        <p:spPr>
          <a:xfrm>
            <a:off x="334962" y="6288257"/>
            <a:ext cx="727410" cy="365125"/>
          </a:xfrm>
          <a:prstGeom prst="rect">
            <a:avLst/>
          </a:prstGeom>
        </p:spPr>
        <p:txBody>
          <a:bodyPr vert="horz" lIns="0" tIns="0" rIns="0" bIns="0" rtlCol="0" anchor="ctr"/>
          <a:lstStyle>
            <a:lvl1pPr algn="l">
              <a:defRPr sz="1200">
                <a:solidFill>
                  <a:schemeClr val="tx2"/>
                </a:solidFill>
              </a:defRPr>
            </a:lvl1pPr>
          </a:lstStyle>
          <a:p>
            <a:fld id="{F5AEA0E0-5CC6-4BD0-905C-A0021E419432}" type="slidenum">
              <a:rPr lang="en-GB" smtClean="0"/>
              <a:pPr/>
              <a:t>‹nº›</a:t>
            </a:fld>
            <a:endParaRPr lang="en-GB"/>
          </a:p>
        </p:txBody>
      </p:sp>
      <p:pic>
        <p:nvPicPr>
          <p:cNvPr id="12" name="Graphic 11">
            <a:extLst>
              <a:ext uri="{FF2B5EF4-FFF2-40B4-BE49-F238E27FC236}">
                <a16:creationId xmlns:a16="http://schemas.microsoft.com/office/drawing/2014/main" id="{9C3DD724-63CF-734A-9674-8D5980B93BC6}"/>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a:xfrm>
            <a:off x="10849038" y="334578"/>
            <a:ext cx="1008000" cy="448797"/>
          </a:xfrm>
          <a:prstGeom prst="rect">
            <a:avLst/>
          </a:prstGeom>
        </p:spPr>
      </p:pic>
    </p:spTree>
    <p:extLst>
      <p:ext uri="{BB962C8B-B14F-4D97-AF65-F5344CB8AC3E}">
        <p14:creationId xmlns:p14="http://schemas.microsoft.com/office/powerpoint/2010/main" val="166854466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Lst>
  <p:hf hdr="0" dt="0"/>
  <p:txStyles>
    <p:titleStyle>
      <a:lvl1pPr algn="l" defTabSz="914400" rtl="0" eaLnBrk="1" latinLnBrk="0" hangingPunct="1">
        <a:lnSpc>
          <a:spcPct val="80000"/>
        </a:lnSpc>
        <a:spcBef>
          <a:spcPct val="0"/>
        </a:spcBef>
        <a:buNone/>
        <a:defRPr sz="3100" b="1" kern="1200" cap="none"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10">
          <p15:clr>
            <a:srgbClr val="F26B43"/>
          </p15:clr>
        </p15:guide>
        <p15:guide id="4" orient="horz" pos="4110">
          <p15:clr>
            <a:srgbClr val="F26B43"/>
          </p15:clr>
        </p15:guide>
        <p15:guide id="5" pos="665">
          <p15:clr>
            <a:srgbClr val="F26B43"/>
          </p15:clr>
        </p15:guide>
        <p15:guide id="6" pos="7015">
          <p15:clr>
            <a:srgbClr val="F26B43"/>
          </p15:clr>
        </p15:guide>
        <p15:guide id="7" pos="211">
          <p15:clr>
            <a:srgbClr val="F26B43"/>
          </p15:clr>
        </p15:guide>
        <p15:guide id="8" pos="746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ahUKEwi7zYvJ47vUAhUJOxQKHU5fC1MQjRwIBw&amp;url=https://ic.fsc.org/en/for-business/how-to-use-fsc-trademarks&amp;psig=AFQjCNGL0F9XFhoJMbule4niI1skgZduJg&amp;ust=1497476164730667" TargetMode="External"/><Relationship Id="rId3" Type="http://schemas.openxmlformats.org/officeDocument/2006/relationships/chart" Target="../charts/chart4.xml"/><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17.png"/><Relationship Id="rId9"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ahUKEwi7zYvJ47vUAhUJOxQKHU5fC1MQjRwIBw&amp;url=https://ic.fsc.org/en/for-business/how-to-use-fsc-trademarks&amp;psig=AFQjCNGL0F9XFhoJMbule4niI1skgZduJg&amp;ust=1497476164730667" TargetMode="External"/><Relationship Id="rId3" Type="http://schemas.openxmlformats.org/officeDocument/2006/relationships/chart" Target="../charts/chart7.xml"/><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17.png"/><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ahUKEwi7zYvJ47vUAhUJOxQKHU5fC1MQjRwIBw&amp;url=https://ic.fsc.org/en/for-business/how-to-use-fsc-trademarks&amp;psig=AFQjCNGL0F9XFhoJMbule4niI1skgZduJg&amp;ust=1497476164730667" TargetMode="External"/><Relationship Id="rId3" Type="http://schemas.openxmlformats.org/officeDocument/2006/relationships/chart" Target="../charts/chart10.xml"/><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17.png"/><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18" Type="http://schemas.openxmlformats.org/officeDocument/2006/relationships/image" Target="../media/image39.jpe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38.png"/><Relationship Id="rId25" Type="http://schemas.openxmlformats.org/officeDocument/2006/relationships/image" Target="../media/image18.png"/><Relationship Id="rId2" Type="http://schemas.openxmlformats.org/officeDocument/2006/relationships/notesSlide" Target="../notesSlides/notesSlide14.xml"/><Relationship Id="rId16" Type="http://schemas.openxmlformats.org/officeDocument/2006/relationships/image" Target="../media/image37.jpeg"/><Relationship Id="rId20" Type="http://schemas.openxmlformats.org/officeDocument/2006/relationships/image" Target="../media/image41.jpeg"/><Relationship Id="rId1" Type="http://schemas.openxmlformats.org/officeDocument/2006/relationships/slideLayout" Target="../slideLayouts/slideLayout8.xml"/><Relationship Id="rId6" Type="http://schemas.openxmlformats.org/officeDocument/2006/relationships/image" Target="../media/image27.png"/><Relationship Id="rId11" Type="http://schemas.openxmlformats.org/officeDocument/2006/relationships/image" Target="../media/image32.jpeg"/><Relationship Id="rId24" Type="http://schemas.openxmlformats.org/officeDocument/2006/relationships/image" Target="../media/image45.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10" Type="http://schemas.openxmlformats.org/officeDocument/2006/relationships/image" Target="../media/image31.jpe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jpeg"/><Relationship Id="rId14" Type="http://schemas.openxmlformats.org/officeDocument/2006/relationships/image" Target="../media/image35.png"/><Relationship Id="rId22"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image" Target="../media/image46.png"/><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forest of trees&#10;&#10;Description automatically generated with low confidence">
            <a:extLst>
              <a:ext uri="{FF2B5EF4-FFF2-40B4-BE49-F238E27FC236}">
                <a16:creationId xmlns:a16="http://schemas.microsoft.com/office/drawing/2014/main" id="{631B8023-236A-41E0-A563-34145A1D2C4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2170" b="2170"/>
          <a:stretch/>
        </p:blipFill>
        <p:spPr>
          <a:xfrm>
            <a:off x="719400" y="1"/>
            <a:ext cx="10753200" cy="6858000"/>
          </a:xfrm>
        </p:spPr>
      </p:pic>
      <p:sp>
        <p:nvSpPr>
          <p:cNvPr id="10" name="Title 9">
            <a:extLst>
              <a:ext uri="{FF2B5EF4-FFF2-40B4-BE49-F238E27FC236}">
                <a16:creationId xmlns:a16="http://schemas.microsoft.com/office/drawing/2014/main" id="{7C007716-AD1F-4E34-ACD9-D12F63EF00DA}"/>
              </a:ext>
            </a:extLst>
          </p:cNvPr>
          <p:cNvSpPr>
            <a:spLocks noGrp="1"/>
          </p:cNvSpPr>
          <p:nvPr>
            <p:ph type="title"/>
          </p:nvPr>
        </p:nvSpPr>
        <p:spPr>
          <a:xfrm>
            <a:off x="719400" y="1946566"/>
            <a:ext cx="10753200" cy="1620000"/>
          </a:xfrm>
        </p:spPr>
        <p:txBody>
          <a:bodyPr/>
          <a:lstStyle/>
          <a:p>
            <a:r>
              <a:rPr lang="es-PE" sz="4800" dirty="0"/>
              <a:t>FSC y el Consumo Sostenible en Latinoamérica</a:t>
            </a:r>
            <a:endParaRPr lang="en-AU" dirty="0"/>
          </a:p>
        </p:txBody>
      </p:sp>
      <p:sp>
        <p:nvSpPr>
          <p:cNvPr id="5" name="Subtitle 4">
            <a:extLst>
              <a:ext uri="{FF2B5EF4-FFF2-40B4-BE49-F238E27FC236}">
                <a16:creationId xmlns:a16="http://schemas.microsoft.com/office/drawing/2014/main" id="{9CD4260A-65EA-4589-9416-E89625A1B1A7}"/>
              </a:ext>
            </a:extLst>
          </p:cNvPr>
          <p:cNvSpPr>
            <a:spLocks noGrp="1"/>
          </p:cNvSpPr>
          <p:nvPr>
            <p:ph type="subTitle" idx="1"/>
          </p:nvPr>
        </p:nvSpPr>
        <p:spPr/>
        <p:txBody>
          <a:bodyPr/>
          <a:lstStyle/>
          <a:p>
            <a:r>
              <a:rPr lang="es-PE" dirty="0"/>
              <a:t>Comportamiento y compromiso del consumidor hacia los productos certificados FSC</a:t>
            </a:r>
            <a:endParaRPr lang="en-AU" dirty="0"/>
          </a:p>
        </p:txBody>
      </p:sp>
      <p:pic>
        <p:nvPicPr>
          <p:cNvPr id="3" name="Picture 2" descr="Text&#10;&#10;Description automatically generated">
            <a:extLst>
              <a:ext uri="{FF2B5EF4-FFF2-40B4-BE49-F238E27FC236}">
                <a16:creationId xmlns:a16="http://schemas.microsoft.com/office/drawing/2014/main" id="{3EF09AA4-2EC9-4833-98EA-1757EB3BC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7275" y="5353432"/>
            <a:ext cx="3081740" cy="1440000"/>
          </a:xfrm>
          <a:prstGeom prst="rect">
            <a:avLst/>
          </a:prstGeom>
        </p:spPr>
      </p:pic>
    </p:spTree>
    <p:extLst>
      <p:ext uri="{BB962C8B-B14F-4D97-AF65-F5344CB8AC3E}">
        <p14:creationId xmlns:p14="http://schemas.microsoft.com/office/powerpoint/2010/main" val="1657955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8F519C0-7D7F-4CF4-B5A0-E4A8EE1B334F}"/>
              </a:ext>
            </a:extLst>
          </p:cNvPr>
          <p:cNvSpPr>
            <a:spLocks noGrp="1"/>
          </p:cNvSpPr>
          <p:nvPr>
            <p:ph type="sldNum" sz="quarter" idx="12"/>
          </p:nvPr>
        </p:nvSpPr>
        <p:spPr/>
        <p:txBody>
          <a:bodyPr/>
          <a:lstStyle/>
          <a:p>
            <a:fld id="{F5AEA0E0-5CC6-4BD0-905C-A0021E419432}" type="slidenum">
              <a:rPr lang="en-GB" smtClean="0"/>
              <a:pPr/>
              <a:t>10</a:t>
            </a:fld>
            <a:endParaRPr lang="en-GB"/>
          </a:p>
        </p:txBody>
      </p:sp>
      <p:graphicFrame>
        <p:nvGraphicFramePr>
          <p:cNvPr id="8" name="Table 4">
            <a:extLst>
              <a:ext uri="{FF2B5EF4-FFF2-40B4-BE49-F238E27FC236}">
                <a16:creationId xmlns:a16="http://schemas.microsoft.com/office/drawing/2014/main" id="{45366D5E-A862-479C-B8EC-1CFBBAE495FE}"/>
              </a:ext>
            </a:extLst>
          </p:cNvPr>
          <p:cNvGraphicFramePr>
            <a:graphicFrameLocks noGrp="1"/>
          </p:cNvGraphicFramePr>
          <p:nvPr>
            <p:extLst>
              <p:ext uri="{D42A27DB-BD31-4B8C-83A1-F6EECF244321}">
                <p14:modId xmlns:p14="http://schemas.microsoft.com/office/powerpoint/2010/main" val="692349527"/>
              </p:ext>
            </p:extLst>
          </p:nvPr>
        </p:nvGraphicFramePr>
        <p:xfrm>
          <a:off x="671371" y="1700397"/>
          <a:ext cx="9414112" cy="4447132"/>
        </p:xfrm>
        <a:graphic>
          <a:graphicData uri="http://schemas.openxmlformats.org/drawingml/2006/table">
            <a:tbl>
              <a:tblPr firstRow="1" bandRow="1">
                <a:tableStyleId>{0660B408-B3CF-4A94-85FC-2B1E0A45F4A2}</a:tableStyleId>
              </a:tblPr>
              <a:tblGrid>
                <a:gridCol w="522834">
                  <a:extLst>
                    <a:ext uri="{9D8B030D-6E8A-4147-A177-3AD203B41FA5}">
                      <a16:colId xmlns:a16="http://schemas.microsoft.com/office/drawing/2014/main" val="88302436"/>
                    </a:ext>
                  </a:extLst>
                </a:gridCol>
                <a:gridCol w="4919567">
                  <a:extLst>
                    <a:ext uri="{9D8B030D-6E8A-4147-A177-3AD203B41FA5}">
                      <a16:colId xmlns:a16="http://schemas.microsoft.com/office/drawing/2014/main" val="1349863170"/>
                    </a:ext>
                  </a:extLst>
                </a:gridCol>
                <a:gridCol w="1991991">
                  <a:extLst>
                    <a:ext uri="{9D8B030D-6E8A-4147-A177-3AD203B41FA5}">
                      <a16:colId xmlns:a16="http://schemas.microsoft.com/office/drawing/2014/main" val="2349372257"/>
                    </a:ext>
                  </a:extLst>
                </a:gridCol>
                <a:gridCol w="1979720">
                  <a:extLst>
                    <a:ext uri="{9D8B030D-6E8A-4147-A177-3AD203B41FA5}">
                      <a16:colId xmlns:a16="http://schemas.microsoft.com/office/drawing/2014/main" val="4081245211"/>
                    </a:ext>
                  </a:extLst>
                </a:gridCol>
              </a:tblGrid>
              <a:tr h="348703">
                <a:tc gridSpan="2">
                  <a:txBody>
                    <a:bodyPr/>
                    <a:lstStyle/>
                    <a:p>
                      <a:pPr algn="ctr"/>
                      <a:r>
                        <a:rPr lang="es-419" sz="1800" noProof="0" dirty="0">
                          <a:solidFill>
                            <a:schemeClr val="tx2"/>
                          </a:solidFill>
                        </a:rPr>
                        <a:t>Acción</a:t>
                      </a:r>
                    </a:p>
                  </a:txBody>
                  <a:tcPr anchor="ctr">
                    <a:lnR w="12700" cap="flat" cmpd="sng" algn="ctr">
                      <a:solidFill>
                        <a:schemeClr val="bg1"/>
                      </a:solidFill>
                      <a:prstDash val="solid"/>
                      <a:round/>
                      <a:headEnd type="none" w="med" len="med"/>
                      <a:tailEnd type="none" w="med" len="med"/>
                    </a:lnR>
                    <a:solidFill>
                      <a:schemeClr val="accent1"/>
                    </a:solidFill>
                  </a:tcPr>
                </a:tc>
                <a:tc hMerge="1">
                  <a:txBody>
                    <a:bodyPr/>
                    <a:lstStyle/>
                    <a:p>
                      <a:r>
                        <a:rPr lang="en-US">
                          <a:solidFill>
                            <a:schemeClr val="tx2"/>
                          </a:solidFill>
                        </a:rPr>
                        <a:t>Item</a:t>
                      </a:r>
                    </a:p>
                  </a:txBody>
                  <a:tcPr>
                    <a:solidFill>
                      <a:schemeClr val="accent1"/>
                    </a:solidFill>
                  </a:tcPr>
                </a:tc>
                <a:tc>
                  <a:txBody>
                    <a:bodyPr/>
                    <a:lstStyle/>
                    <a:p>
                      <a:pPr algn="ctr"/>
                      <a:r>
                        <a:rPr lang="es-419" sz="1800" noProof="0" dirty="0">
                          <a:solidFill>
                            <a:schemeClr val="tx2"/>
                          </a:solidFill>
                        </a:rPr>
                        <a:t>Frecuencia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ctr"/>
                      <a:r>
                        <a:rPr lang="es-419" sz="1800" noProof="0" dirty="0">
                          <a:solidFill>
                            <a:schemeClr val="tx2"/>
                          </a:solidFill>
                        </a:rPr>
                        <a:t>País</a:t>
                      </a:r>
                    </a:p>
                  </a:txBody>
                  <a:tcPr anchor="ctr">
                    <a:lnL w="12700"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687118133"/>
                  </a:ext>
                </a:extLst>
              </a:tr>
              <a:tr h="610231">
                <a:tc>
                  <a:txBody>
                    <a:bodyPr/>
                    <a:lstStyle/>
                    <a:p>
                      <a:pPr algn="ctr"/>
                      <a:r>
                        <a:rPr lang="es-419" sz="1600" b="1" noProof="0" dirty="0">
                          <a:solidFill>
                            <a:schemeClr val="accent1"/>
                          </a:solidFill>
                          <a:latin typeface="+mn-lt"/>
                        </a:rPr>
                        <a:t>1</a:t>
                      </a:r>
                    </a:p>
                  </a:txBody>
                  <a:tcPr anchor="ct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chemeClr val="bg2"/>
                    </a:solidFill>
                  </a:tcPr>
                </a:tc>
                <a:tc>
                  <a:txBody>
                    <a:bodyPr/>
                    <a:lstStyle/>
                    <a:p>
                      <a:pPr algn="just"/>
                      <a:r>
                        <a:rPr lang="es-ES" sz="1600" noProof="0" dirty="0">
                          <a:solidFill>
                            <a:schemeClr val="tx2"/>
                          </a:solidFill>
                          <a:latin typeface="+mn-lt"/>
                        </a:rPr>
                        <a:t>Yo … evito comprar productos que son </a:t>
                      </a:r>
                      <a:r>
                        <a:rPr lang="es-ES" sz="1600" b="1" noProof="0" dirty="0">
                          <a:solidFill>
                            <a:schemeClr val="tx2"/>
                          </a:solidFill>
                          <a:latin typeface="+mn-lt"/>
                        </a:rPr>
                        <a:t>malos para el medio ambiente</a:t>
                      </a:r>
                      <a:endParaRPr lang="es-419" sz="1600" b="1" noProof="0" dirty="0">
                        <a:solidFill>
                          <a:schemeClr val="tx2"/>
                        </a:solidFill>
                        <a:latin typeface="+mn-l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chemeClr val="bg2"/>
                    </a:solidFill>
                  </a:tcPr>
                </a:tc>
                <a:tc>
                  <a:txBody>
                    <a:bodyPr/>
                    <a:lstStyle/>
                    <a:p>
                      <a:pPr algn="ctr"/>
                      <a:r>
                        <a:rPr lang="es-419" sz="1600" noProof="0" dirty="0">
                          <a:solidFill>
                            <a:schemeClr val="tx2"/>
                          </a:solidFill>
                          <a:latin typeface="+mn-lt"/>
                        </a:rPr>
                        <a:t>73%/81%/75% </a:t>
                      </a:r>
                      <a:r>
                        <a:rPr lang="es-419" sz="1400" noProof="0" dirty="0">
                          <a:solidFill>
                            <a:schemeClr val="tx2"/>
                          </a:solidFill>
                          <a:latin typeface="+mn-lt"/>
                        </a:rPr>
                        <a:t>Siempre + Casi siempre </a:t>
                      </a:r>
                      <a:endParaRPr lang="es-419" sz="1600" noProof="0" dirty="0">
                        <a:solidFill>
                          <a:schemeClr val="tx2"/>
                        </a:solidFill>
                        <a:latin typeface="+mn-l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chemeClr val="bg2"/>
                    </a:solidFill>
                  </a:tcPr>
                </a:tc>
                <a:tc>
                  <a:txBody>
                    <a:bodyPr/>
                    <a:lstStyle/>
                    <a:p>
                      <a:pPr algn="ctr"/>
                      <a:r>
                        <a:rPr lang="es-419" sz="1600" noProof="0" dirty="0">
                          <a:solidFill>
                            <a:schemeClr val="tx2"/>
                          </a:solidFill>
                          <a:latin typeface="+mn-lt"/>
                        </a:rPr>
                        <a:t>Chi, Col, Mex</a:t>
                      </a:r>
                    </a:p>
                  </a:txBody>
                  <a:tcPr anchor="ctr">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1793149081"/>
                  </a:ext>
                </a:extLst>
              </a:tr>
              <a:tr h="610231">
                <a:tc>
                  <a:txBody>
                    <a:bodyPr/>
                    <a:lstStyle/>
                    <a:p>
                      <a:pPr algn="ctr"/>
                      <a:r>
                        <a:rPr lang="es-419" sz="1600" b="1" noProof="0" dirty="0">
                          <a:solidFill>
                            <a:schemeClr val="accent1"/>
                          </a:solidFill>
                          <a:latin typeface="+mn-lt"/>
                        </a:rPr>
                        <a:t>2</a:t>
                      </a:r>
                    </a:p>
                  </a:txBody>
                  <a:tcPr anchor="ct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just"/>
                      <a:r>
                        <a:rPr lang="es-ES" sz="1600" noProof="0" dirty="0">
                          <a:solidFill>
                            <a:schemeClr val="tx2"/>
                          </a:solidFill>
                          <a:latin typeface="+mn-lt"/>
                        </a:rPr>
                        <a:t>Yo … cambio a productos/marcas </a:t>
                      </a:r>
                      <a:r>
                        <a:rPr lang="es-ES" sz="1600" b="1" noProof="0" dirty="0">
                          <a:solidFill>
                            <a:schemeClr val="tx2"/>
                          </a:solidFill>
                          <a:latin typeface="+mn-lt"/>
                        </a:rPr>
                        <a:t>con envases renovables y reciclados</a:t>
                      </a:r>
                      <a:endParaRPr lang="es-419" sz="1600" b="1" noProof="0" dirty="0">
                        <a:solidFill>
                          <a:schemeClr val="tx2"/>
                        </a:solidFill>
                        <a:latin typeface="+mn-l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ctr"/>
                      <a:r>
                        <a:rPr lang="es-419" sz="1600" noProof="0" dirty="0">
                          <a:solidFill>
                            <a:schemeClr val="tx2"/>
                          </a:solidFill>
                          <a:latin typeface="+mn-lt"/>
                        </a:rPr>
                        <a:t>57%/61%/64% </a:t>
                      </a:r>
                      <a:r>
                        <a:rPr lang="es-419" sz="1400" noProof="0" dirty="0">
                          <a:solidFill>
                            <a:schemeClr val="tx2"/>
                          </a:solidFill>
                          <a:latin typeface="+mn-lt"/>
                        </a:rPr>
                        <a:t>Siempre + Casi siempre </a:t>
                      </a:r>
                      <a:endParaRPr lang="es-419" sz="1600" noProof="0" dirty="0">
                        <a:solidFill>
                          <a:schemeClr val="tx2"/>
                        </a:solidFill>
                        <a:latin typeface="+mn-l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ctr"/>
                      <a:r>
                        <a:rPr lang="es-419" sz="1600" noProof="0" dirty="0">
                          <a:solidFill>
                            <a:schemeClr val="tx2"/>
                          </a:solidFill>
                          <a:latin typeface="+mn-lt"/>
                        </a:rPr>
                        <a:t>Chi, Col, Mex</a:t>
                      </a: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2916281666"/>
                  </a:ext>
                </a:extLst>
              </a:tr>
              <a:tr h="402275">
                <a:tc rowSpan="2">
                  <a:txBody>
                    <a:bodyPr/>
                    <a:lstStyle/>
                    <a:p>
                      <a:pPr algn="ctr"/>
                      <a:r>
                        <a:rPr lang="es-419" sz="1600" b="1" noProof="0" dirty="0">
                          <a:solidFill>
                            <a:schemeClr val="accent1"/>
                          </a:solidFill>
                          <a:latin typeface="+mn-lt"/>
                        </a:rPr>
                        <a:t>3</a:t>
                      </a:r>
                    </a:p>
                  </a:txBody>
                  <a:tcPr anchor="ct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rowSpan="2">
                  <a:txBody>
                    <a:bodyPr/>
                    <a:lstStyle/>
                    <a:p>
                      <a:pPr algn="just"/>
                      <a:r>
                        <a:rPr lang="es-ES" sz="1600" noProof="0" dirty="0">
                          <a:solidFill>
                            <a:schemeClr val="tx2"/>
                          </a:solidFill>
                          <a:latin typeface="+mn-lt"/>
                        </a:rPr>
                        <a:t>Yo … cambio a un producto o marca </a:t>
                      </a:r>
                      <a:r>
                        <a:rPr lang="es-ES" sz="1600" b="1" noProof="0" dirty="0">
                          <a:solidFill>
                            <a:schemeClr val="tx2"/>
                          </a:solidFill>
                          <a:latin typeface="+mn-lt"/>
                        </a:rPr>
                        <a:t>que dice que ayuda a proteger los bosques</a:t>
                      </a:r>
                      <a:endParaRPr lang="es-419" sz="1600" b="1" noProof="0" dirty="0">
                        <a:solidFill>
                          <a:schemeClr val="tx2"/>
                        </a:solidFill>
                        <a:latin typeface="+mn-l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ctr"/>
                      <a:r>
                        <a:rPr lang="es-419" sz="1600" noProof="0" dirty="0">
                          <a:solidFill>
                            <a:schemeClr val="tx2"/>
                          </a:solidFill>
                          <a:latin typeface="+mn-lt"/>
                        </a:rPr>
                        <a:t>62%/63% </a:t>
                      </a:r>
                    </a:p>
                    <a:p>
                      <a:pPr algn="ctr"/>
                      <a:r>
                        <a:rPr lang="es-419" sz="1400" noProof="0" dirty="0">
                          <a:solidFill>
                            <a:schemeClr val="tx2"/>
                          </a:solidFill>
                          <a:latin typeface="+mn-lt"/>
                        </a:rPr>
                        <a:t>Siempre+ Casi siempre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ctr"/>
                      <a:r>
                        <a:rPr lang="es-419" sz="1600" noProof="0" dirty="0">
                          <a:solidFill>
                            <a:schemeClr val="tx2"/>
                          </a:solidFill>
                          <a:latin typeface="+mn-lt"/>
                        </a:rPr>
                        <a:t>Col, Mex</a:t>
                      </a:r>
                      <a:endParaRPr lang="es-419" sz="1600" b="0" noProof="0" dirty="0">
                        <a:solidFill>
                          <a:schemeClr val="tx2"/>
                        </a:solidFill>
                        <a:latin typeface="+mn-lt"/>
                      </a:endParaRP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3626166957"/>
                  </a:ext>
                </a:extLst>
              </a:tr>
              <a:tr h="402275">
                <a:tc vMerge="1">
                  <a:txBody>
                    <a:bodyPr/>
                    <a:lstStyle/>
                    <a:p>
                      <a:pPr algn="ctr"/>
                      <a:endParaRPr lang="es-419" sz="1800" b="1" noProof="0" dirty="0">
                        <a:solidFill>
                          <a:schemeClr val="accent1"/>
                        </a:solidFill>
                        <a:latin typeface="+mj-lt"/>
                      </a:endParaRPr>
                    </a:p>
                  </a:txBody>
                  <a:tcPr anchor="ctr">
                    <a:solidFill>
                      <a:schemeClr val="bg2"/>
                    </a:solidFill>
                  </a:tcPr>
                </a:tc>
                <a:tc vMerge="1">
                  <a:txBody>
                    <a:bodyPr/>
                    <a:lstStyle/>
                    <a:p>
                      <a:endParaRPr lang="es-419" sz="1800" noProof="0" dirty="0">
                        <a:solidFill>
                          <a:schemeClr val="tx2"/>
                        </a:solidFill>
                      </a:endParaRPr>
                    </a:p>
                  </a:txBody>
                  <a:tcPr anchor="ctr">
                    <a:solidFill>
                      <a:schemeClr val="bg2"/>
                    </a:solidFill>
                  </a:tcPr>
                </a:tc>
                <a:tc>
                  <a:txBody>
                    <a:bodyPr/>
                    <a:lstStyle/>
                    <a:p>
                      <a:pPr algn="ctr"/>
                      <a:r>
                        <a:rPr lang="es-419" sz="1600" noProof="0" dirty="0">
                          <a:solidFill>
                            <a:schemeClr val="tx2"/>
                          </a:solidFill>
                          <a:latin typeface="+mn-lt"/>
                        </a:rPr>
                        <a:t>34% </a:t>
                      </a:r>
                      <a:r>
                        <a:rPr lang="es-419" sz="1400" noProof="0" dirty="0">
                          <a:solidFill>
                            <a:schemeClr val="tx2"/>
                          </a:solidFill>
                          <a:latin typeface="+mn-lt"/>
                        </a:rPr>
                        <a:t>A veces</a:t>
                      </a:r>
                      <a:endParaRPr lang="es-419" sz="1600" noProof="0" dirty="0">
                        <a:solidFill>
                          <a:schemeClr val="tx2"/>
                        </a:solidFill>
                        <a:latin typeface="+mn-l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ctr"/>
                      <a:r>
                        <a:rPr lang="es-419" sz="1600" b="0" noProof="0" dirty="0">
                          <a:solidFill>
                            <a:schemeClr val="tx2"/>
                          </a:solidFill>
                          <a:latin typeface="+mn-lt"/>
                        </a:rPr>
                        <a:t>Chi</a:t>
                      </a: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2220713049"/>
                  </a:ext>
                </a:extLst>
              </a:tr>
              <a:tr h="382162">
                <a:tc rowSpan="2">
                  <a:txBody>
                    <a:bodyPr/>
                    <a:lstStyle/>
                    <a:p>
                      <a:pPr algn="ctr"/>
                      <a:r>
                        <a:rPr lang="es-419" sz="1600" b="1" noProof="0" dirty="0">
                          <a:solidFill>
                            <a:schemeClr val="accent1"/>
                          </a:solidFill>
                          <a:latin typeface="+mn-lt"/>
                        </a:rPr>
                        <a:t>4</a:t>
                      </a:r>
                    </a:p>
                  </a:txBody>
                  <a:tcPr anchor="ct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rowSpan="2">
                  <a:txBody>
                    <a:bodyPr/>
                    <a:lstStyle/>
                    <a:p>
                      <a:pPr algn="just"/>
                      <a:r>
                        <a:rPr lang="es-ES" sz="1600" noProof="0" dirty="0">
                          <a:solidFill>
                            <a:schemeClr val="tx2"/>
                          </a:solidFill>
                          <a:latin typeface="+mn-lt"/>
                        </a:rPr>
                        <a:t>Yo … compruebo activamente </a:t>
                      </a:r>
                      <a:r>
                        <a:rPr lang="es-ES" sz="1600" b="1" noProof="0" dirty="0">
                          <a:solidFill>
                            <a:schemeClr val="tx2"/>
                          </a:solidFill>
                          <a:latin typeface="+mn-lt"/>
                        </a:rPr>
                        <a:t>para obtener información sobre el embalaje del producto antes de comprar</a:t>
                      </a:r>
                      <a:endParaRPr lang="es-419" sz="1600" b="1" noProof="0" dirty="0">
                        <a:solidFill>
                          <a:schemeClr val="tx2"/>
                        </a:solidFill>
                        <a:latin typeface="+mn-l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ctr"/>
                      <a:r>
                        <a:rPr lang="es-419" sz="1600" noProof="0" dirty="0">
                          <a:solidFill>
                            <a:schemeClr val="tx2"/>
                          </a:solidFill>
                          <a:latin typeface="+mn-lt"/>
                        </a:rPr>
                        <a:t>54%/57% </a:t>
                      </a:r>
                    </a:p>
                    <a:p>
                      <a:pPr algn="ctr"/>
                      <a:r>
                        <a:rPr lang="es-419" sz="1400" noProof="0" dirty="0">
                          <a:solidFill>
                            <a:schemeClr val="tx2"/>
                          </a:solidFill>
                          <a:latin typeface="+mn-lt"/>
                        </a:rPr>
                        <a:t>Siempre +  Casi siempre</a:t>
                      </a:r>
                      <a:endParaRPr lang="es-419" sz="1600" noProof="0" dirty="0">
                        <a:solidFill>
                          <a:schemeClr val="tx2"/>
                        </a:solidFill>
                        <a:latin typeface="+mn-l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ctr"/>
                      <a:r>
                        <a:rPr lang="en-US" sz="1600" b="0" dirty="0">
                          <a:solidFill>
                            <a:srgbClr val="06584C"/>
                          </a:solidFill>
                          <a:latin typeface="+mn-lt"/>
                        </a:rPr>
                        <a:t>Col, Mex</a:t>
                      </a:r>
                      <a:endParaRPr lang="es-419" sz="1600" b="0" noProof="0" dirty="0">
                        <a:solidFill>
                          <a:schemeClr val="tx2"/>
                        </a:solidFill>
                        <a:latin typeface="+mn-lt"/>
                      </a:endParaRP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2149387123"/>
                  </a:ext>
                </a:extLst>
              </a:tr>
              <a:tr h="489597">
                <a:tc vMerge="1">
                  <a:txBody>
                    <a:bodyPr/>
                    <a:lstStyle/>
                    <a:p>
                      <a:pPr algn="ctr"/>
                      <a:endParaRPr lang="es-419" sz="1800" b="1" noProof="0" dirty="0">
                        <a:solidFill>
                          <a:schemeClr val="accent1"/>
                        </a:solidFill>
                        <a:latin typeface="+mj-lt"/>
                      </a:endParaRPr>
                    </a:p>
                  </a:txBody>
                  <a:tcPr anchor="ctr">
                    <a:solidFill>
                      <a:schemeClr val="bg2"/>
                    </a:solidFill>
                  </a:tcPr>
                </a:tc>
                <a:tc vMerge="1">
                  <a:txBody>
                    <a:bodyPr/>
                    <a:lstStyle/>
                    <a:p>
                      <a:endParaRPr lang="es-419" sz="1800" noProof="0" dirty="0">
                        <a:solidFill>
                          <a:schemeClr val="tx2"/>
                        </a:solidFill>
                      </a:endParaRPr>
                    </a:p>
                  </a:txBody>
                  <a:tcPr anchor="ctr">
                    <a:solidFill>
                      <a:schemeClr val="bg2"/>
                    </a:solidFill>
                  </a:tcPr>
                </a:tc>
                <a:tc>
                  <a:txBody>
                    <a:bodyPr/>
                    <a:lstStyle/>
                    <a:p>
                      <a:pPr algn="ctr"/>
                      <a:r>
                        <a:rPr lang="es-419" sz="1600" noProof="0" dirty="0">
                          <a:solidFill>
                            <a:schemeClr val="tx2"/>
                          </a:solidFill>
                          <a:latin typeface="+mn-lt"/>
                        </a:rPr>
                        <a:t>41% </a:t>
                      </a:r>
                      <a:r>
                        <a:rPr lang="es-419" sz="1400" noProof="0" dirty="0">
                          <a:solidFill>
                            <a:schemeClr val="tx2"/>
                          </a:solidFill>
                          <a:latin typeface="+mn-lt"/>
                        </a:rPr>
                        <a:t>A veces</a:t>
                      </a:r>
                      <a:endParaRPr lang="es-419" sz="1600" noProof="0" dirty="0">
                        <a:solidFill>
                          <a:schemeClr val="tx2"/>
                        </a:solidFill>
                        <a:latin typeface="+mn-l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ctr"/>
                      <a:r>
                        <a:rPr lang="es-419" sz="1600" b="0" noProof="0" dirty="0">
                          <a:solidFill>
                            <a:schemeClr val="tx2"/>
                          </a:solidFill>
                          <a:latin typeface="+mn-lt"/>
                        </a:rPr>
                        <a:t>Chi</a:t>
                      </a: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2699728388"/>
                  </a:ext>
                </a:extLst>
              </a:tr>
              <a:tr h="871758">
                <a:tc>
                  <a:txBody>
                    <a:bodyPr/>
                    <a:lstStyle/>
                    <a:p>
                      <a:pPr algn="ctr"/>
                      <a:r>
                        <a:rPr lang="es-419" sz="1600" b="1" noProof="0" dirty="0">
                          <a:solidFill>
                            <a:schemeClr val="accent1"/>
                          </a:solidFill>
                          <a:latin typeface="+mn-lt"/>
                        </a:rPr>
                        <a:t>5</a:t>
                      </a:r>
                    </a:p>
                  </a:txBody>
                  <a:tcPr anchor="ct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2"/>
                    </a:solidFill>
                  </a:tcPr>
                </a:tc>
                <a:tc>
                  <a:txBody>
                    <a:bodyPr/>
                    <a:lstStyle/>
                    <a:p>
                      <a:pPr algn="just"/>
                      <a:r>
                        <a:rPr lang="es-ES" sz="1600" noProof="0" dirty="0">
                          <a:solidFill>
                            <a:schemeClr val="tx2"/>
                          </a:solidFill>
                          <a:latin typeface="+mn-lt"/>
                        </a:rPr>
                        <a:t>Yo … utilizo una </a:t>
                      </a:r>
                      <a:r>
                        <a:rPr lang="es-ES" sz="1600" b="1" noProof="0" dirty="0">
                          <a:solidFill>
                            <a:schemeClr val="tx2"/>
                          </a:solidFill>
                          <a:latin typeface="+mn-lt"/>
                        </a:rPr>
                        <a:t>guía/sitio web/aplicación para ayudar a elegir qué productos de madera o papel comprar</a:t>
                      </a:r>
                      <a:endParaRPr lang="es-419" sz="1600" b="1" noProof="0" dirty="0">
                        <a:solidFill>
                          <a:schemeClr val="tx2"/>
                        </a:solidFill>
                        <a:latin typeface="+mn-l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2"/>
                    </a:solidFill>
                  </a:tcPr>
                </a:tc>
                <a:tc>
                  <a:txBody>
                    <a:bodyPr/>
                    <a:lstStyle/>
                    <a:p>
                      <a:pPr algn="ctr"/>
                      <a:r>
                        <a:rPr lang="es-419" sz="1600" noProof="0" dirty="0">
                          <a:solidFill>
                            <a:schemeClr val="tx2"/>
                          </a:solidFill>
                          <a:latin typeface="+mn-lt"/>
                        </a:rPr>
                        <a:t>40%/41%/40% </a:t>
                      </a:r>
                      <a:r>
                        <a:rPr lang="es-419" sz="1400" noProof="0" dirty="0">
                          <a:solidFill>
                            <a:schemeClr val="tx2"/>
                          </a:solidFill>
                          <a:latin typeface="+mn-lt"/>
                        </a:rPr>
                        <a:t>A veces</a:t>
                      </a:r>
                      <a:endParaRPr lang="es-419" sz="1600" noProof="0" dirty="0">
                        <a:solidFill>
                          <a:schemeClr val="tx2"/>
                        </a:solidFill>
                        <a:latin typeface="+mn-l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2"/>
                    </a:solidFill>
                  </a:tcPr>
                </a:tc>
                <a:tc>
                  <a:txBody>
                    <a:bodyPr/>
                    <a:lstStyle/>
                    <a:p>
                      <a:pPr algn="ctr"/>
                      <a:r>
                        <a:rPr lang="es-419" sz="1600" noProof="0" dirty="0">
                          <a:solidFill>
                            <a:schemeClr val="tx2"/>
                          </a:solidFill>
                          <a:latin typeface="+mn-lt"/>
                        </a:rPr>
                        <a:t>Chi, Col, Mex</a:t>
                      </a: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2"/>
                    </a:solidFill>
                  </a:tcPr>
                </a:tc>
                <a:extLst>
                  <a:ext uri="{0D108BD9-81ED-4DB2-BD59-A6C34878D82A}">
                    <a16:rowId xmlns:a16="http://schemas.microsoft.com/office/drawing/2014/main" val="1045280425"/>
                  </a:ext>
                </a:extLst>
              </a:tr>
            </a:tbl>
          </a:graphicData>
        </a:graphic>
      </p:graphicFrame>
      <p:sp>
        <p:nvSpPr>
          <p:cNvPr id="9" name="Text Placeholder 7">
            <a:extLst>
              <a:ext uri="{FF2B5EF4-FFF2-40B4-BE49-F238E27FC236}">
                <a16:creationId xmlns:a16="http://schemas.microsoft.com/office/drawing/2014/main" id="{E43A10C5-CBD2-44D9-B7B3-82C97165C887}"/>
              </a:ext>
            </a:extLst>
          </p:cNvPr>
          <p:cNvSpPr txBox="1">
            <a:spLocks/>
          </p:cNvSpPr>
          <p:nvPr/>
        </p:nvSpPr>
        <p:spPr>
          <a:xfrm>
            <a:off x="1062373" y="6288257"/>
            <a:ext cx="11347558" cy="518396"/>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endParaRPr lang="es-419" dirty="0"/>
          </a:p>
        </p:txBody>
      </p:sp>
      <p:sp>
        <p:nvSpPr>
          <p:cNvPr id="10" name="Text Placeholder 6">
            <a:extLst>
              <a:ext uri="{FF2B5EF4-FFF2-40B4-BE49-F238E27FC236}">
                <a16:creationId xmlns:a16="http://schemas.microsoft.com/office/drawing/2014/main" id="{AA0CD43A-757D-40E7-90DE-3CC531BCEF1E}"/>
              </a:ext>
            </a:extLst>
          </p:cNvPr>
          <p:cNvSpPr txBox="1">
            <a:spLocks/>
          </p:cNvSpPr>
          <p:nvPr/>
        </p:nvSpPr>
        <p:spPr>
          <a:xfrm>
            <a:off x="605266" y="1298428"/>
            <a:ext cx="8745243" cy="720415"/>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r>
              <a:rPr lang="es-419" sz="2000" b="1" dirty="0"/>
              <a:t>Comportamiento de compra</a:t>
            </a:r>
          </a:p>
        </p:txBody>
      </p:sp>
      <p:sp>
        <p:nvSpPr>
          <p:cNvPr id="4" name="Rectangle 3">
            <a:extLst>
              <a:ext uri="{FF2B5EF4-FFF2-40B4-BE49-F238E27FC236}">
                <a16:creationId xmlns:a16="http://schemas.microsoft.com/office/drawing/2014/main" id="{52971036-BFDB-49A2-87B5-C7EED2A89B14}"/>
              </a:ext>
            </a:extLst>
          </p:cNvPr>
          <p:cNvSpPr/>
          <p:nvPr/>
        </p:nvSpPr>
        <p:spPr>
          <a:xfrm>
            <a:off x="10438479" y="0"/>
            <a:ext cx="1753521" cy="1803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2" name="Picture 11">
            <a:extLst>
              <a:ext uri="{FF2B5EF4-FFF2-40B4-BE49-F238E27FC236}">
                <a16:creationId xmlns:a16="http://schemas.microsoft.com/office/drawing/2014/main" id="{A05CF14A-0A94-4F66-8CEF-96C931D0F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9260" y="0"/>
            <a:ext cx="1892740" cy="884418"/>
          </a:xfrm>
          <a:prstGeom prst="rect">
            <a:avLst/>
          </a:prstGeom>
        </p:spPr>
      </p:pic>
      <p:sp>
        <p:nvSpPr>
          <p:cNvPr id="11" name="Retângulo 10">
            <a:extLst>
              <a:ext uri="{FF2B5EF4-FFF2-40B4-BE49-F238E27FC236}">
                <a16:creationId xmlns:a16="http://schemas.microsoft.com/office/drawing/2014/main" id="{3B6BDC7E-A664-40A8-AD47-937A53B52C63}"/>
              </a:ext>
            </a:extLst>
          </p:cNvPr>
          <p:cNvSpPr/>
          <p:nvPr/>
        </p:nvSpPr>
        <p:spPr>
          <a:xfrm>
            <a:off x="10299260" y="4454875"/>
            <a:ext cx="189274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lumMod val="65000"/>
                    <a:lumOff val="35000"/>
                  </a:schemeClr>
                </a:solidFill>
              </a:rPr>
              <a:t>P7. ¿Con qué frecuencia, si es que lo ha hecho, ha realizado las siguientes acciones en los últimos doce meses?</a:t>
            </a:r>
            <a:endParaRPr lang="es-419" sz="1000" dirty="0">
              <a:solidFill>
                <a:schemeClr val="tx1">
                  <a:lumMod val="65000"/>
                  <a:lumOff val="35000"/>
                </a:schemeClr>
              </a:solidFill>
            </a:endParaRPr>
          </a:p>
          <a:p>
            <a:endParaRPr lang="es-419" sz="1000" dirty="0">
              <a:solidFill>
                <a:schemeClr val="tx1">
                  <a:lumMod val="65000"/>
                  <a:lumOff val="35000"/>
                </a:schemeClr>
              </a:solidFill>
            </a:endParaRPr>
          </a:p>
        </p:txBody>
      </p:sp>
      <p:sp>
        <p:nvSpPr>
          <p:cNvPr id="13" name="Text Placeholder 6">
            <a:extLst>
              <a:ext uri="{FF2B5EF4-FFF2-40B4-BE49-F238E27FC236}">
                <a16:creationId xmlns:a16="http://schemas.microsoft.com/office/drawing/2014/main" id="{6015988A-94FB-4DB9-9186-4E9C2FFD3805}"/>
              </a:ext>
            </a:extLst>
          </p:cNvPr>
          <p:cNvSpPr txBox="1">
            <a:spLocks/>
          </p:cNvSpPr>
          <p:nvPr/>
        </p:nvSpPr>
        <p:spPr>
          <a:xfrm>
            <a:off x="472092" y="157877"/>
            <a:ext cx="9827168" cy="1048330"/>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spcBef>
                <a:spcPts val="0"/>
              </a:spcBef>
              <a:defRPr/>
            </a:pPr>
            <a:r>
              <a:rPr lang="es-419" b="0" dirty="0"/>
              <a:t>Los comportamientos más comunes son evitar la compra de productos que son malos para el medio ambiente y la preferencia por aquellos productos con envases renovables y reciclados. Eso es consistente entre los 3 países y los más frecuentes -  Colombia todavía más</a:t>
            </a:r>
            <a:endParaRPr lang="es-419" dirty="0"/>
          </a:p>
        </p:txBody>
      </p:sp>
      <p:pic>
        <p:nvPicPr>
          <p:cNvPr id="14" name="Picture 19">
            <a:extLst>
              <a:ext uri="{FF2B5EF4-FFF2-40B4-BE49-F238E27FC236}">
                <a16:creationId xmlns:a16="http://schemas.microsoft.com/office/drawing/2014/main" id="{BA011D63-8135-48A0-9EC0-D1A6090C071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20489" y="6288257"/>
            <a:ext cx="1272865" cy="418431"/>
          </a:xfrm>
          <a:prstGeom prst="rect">
            <a:avLst/>
          </a:prstGeom>
        </p:spPr>
      </p:pic>
    </p:spTree>
    <p:extLst>
      <p:ext uri="{BB962C8B-B14F-4D97-AF65-F5344CB8AC3E}">
        <p14:creationId xmlns:p14="http://schemas.microsoft.com/office/powerpoint/2010/main" val="682252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3486443-B8DB-43B8-A9A7-3AD899FC9D33}"/>
              </a:ext>
            </a:extLst>
          </p:cNvPr>
          <p:cNvSpPr/>
          <p:nvPr/>
        </p:nvSpPr>
        <p:spPr>
          <a:xfrm>
            <a:off x="4704977" y="3221831"/>
            <a:ext cx="1721876" cy="667485"/>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solidFill>
                  <a:schemeClr val="tx2"/>
                </a:solidFill>
              </a:rPr>
              <a:t>Trazable</a:t>
            </a:r>
          </a:p>
        </p:txBody>
      </p:sp>
      <p:sp>
        <p:nvSpPr>
          <p:cNvPr id="6" name="Slide Number Placeholder 5">
            <a:extLst>
              <a:ext uri="{FF2B5EF4-FFF2-40B4-BE49-F238E27FC236}">
                <a16:creationId xmlns:a16="http://schemas.microsoft.com/office/drawing/2014/main" id="{85FD166D-9C75-4500-B79F-20AB2D0D0EF4}"/>
              </a:ext>
            </a:extLst>
          </p:cNvPr>
          <p:cNvSpPr>
            <a:spLocks noGrp="1"/>
          </p:cNvSpPr>
          <p:nvPr>
            <p:ph type="sldNum" sz="quarter" idx="17"/>
          </p:nvPr>
        </p:nvSpPr>
        <p:spPr/>
        <p:txBody>
          <a:bodyPr/>
          <a:lstStyle/>
          <a:p>
            <a:fld id="{F5AEA0E0-5CC6-4BD0-905C-A0021E419432}" type="slidenum">
              <a:rPr lang="en-GB" smtClean="0"/>
              <a:pPr/>
              <a:t>11</a:t>
            </a:fld>
            <a:endParaRPr lang="en-GB" dirty="0"/>
          </a:p>
        </p:txBody>
      </p:sp>
      <p:sp>
        <p:nvSpPr>
          <p:cNvPr id="10" name="TextBox 9">
            <a:extLst>
              <a:ext uri="{FF2B5EF4-FFF2-40B4-BE49-F238E27FC236}">
                <a16:creationId xmlns:a16="http://schemas.microsoft.com/office/drawing/2014/main" id="{DDB27E09-498F-4D9B-B75A-10D534F8CFA7}"/>
              </a:ext>
            </a:extLst>
          </p:cNvPr>
          <p:cNvSpPr txBox="1"/>
          <p:nvPr/>
        </p:nvSpPr>
        <p:spPr>
          <a:xfrm>
            <a:off x="444085" y="4189273"/>
            <a:ext cx="6097772" cy="369332"/>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0" cap="none" baseline="0">
                <a:solidFill>
                  <a:schemeClr val="tx2"/>
                </a:solidFill>
              </a:defRPr>
            </a:lvl1pPr>
            <a:lvl2pPr marL="0" indent="0">
              <a:lnSpc>
                <a:spcPct val="100000"/>
              </a:lnSpc>
              <a:spcBef>
                <a:spcPts val="1200"/>
              </a:spcBef>
              <a:spcAft>
                <a:spcPts val="0"/>
              </a:spcAft>
              <a:buFont typeface="Arial" panose="020B0604020202020204" pitchFamily="34" charset="0"/>
              <a:buNone/>
              <a:defRPr b="1" cap="all" baseline="0">
                <a:solidFill>
                  <a:schemeClr val="accent1"/>
                </a:solidFill>
              </a:defRPr>
            </a:lvl2pPr>
            <a:lvl3pPr marL="180000" indent="-180000">
              <a:lnSpc>
                <a:spcPct val="100000"/>
              </a:lnSpc>
              <a:spcBef>
                <a:spcPts val="600"/>
              </a:spcBef>
              <a:buFont typeface="Arial" panose="020B0604020202020204" pitchFamily="34" charset="0"/>
              <a:buChar char="•"/>
              <a:defRPr>
                <a:solidFill>
                  <a:schemeClr val="tx2"/>
                </a:solidFill>
              </a:defRPr>
            </a:lvl3pPr>
            <a:lvl4pPr marL="360000" indent="-180000">
              <a:lnSpc>
                <a:spcPct val="100000"/>
              </a:lnSpc>
              <a:spcBef>
                <a:spcPts val="600"/>
              </a:spcBef>
              <a:buFont typeface="Arial" panose="020B0604020202020204" pitchFamily="34" charset="0"/>
              <a:buChar char="–"/>
              <a:defRPr b="0">
                <a:solidFill>
                  <a:schemeClr val="tx2"/>
                </a:solidFill>
              </a:defRPr>
            </a:lvl4pPr>
            <a:lvl5pPr marL="342900" indent="-342900">
              <a:lnSpc>
                <a:spcPct val="100000"/>
              </a:lnSpc>
              <a:spcBef>
                <a:spcPts val="600"/>
              </a:spcBef>
              <a:buFont typeface="+mj-lt"/>
              <a:buAutoNum type="arabicPeriod"/>
              <a:defRPr>
                <a:solidFill>
                  <a:schemeClr val="tx2"/>
                </a:solidFill>
              </a:defRPr>
            </a:lvl5pPr>
            <a:lvl6pPr marL="0" indent="0">
              <a:lnSpc>
                <a:spcPct val="100000"/>
              </a:lnSpc>
              <a:spcBef>
                <a:spcPts val="600"/>
              </a:spcBef>
              <a:buFont typeface="Arial" panose="020B0604020202020204" pitchFamily="34" charset="0"/>
              <a:buNone/>
              <a:defRPr>
                <a:solidFill>
                  <a:schemeClr val="tx2"/>
                </a:solidFill>
              </a:defRPr>
            </a:lvl6pPr>
            <a:lvl7pPr marL="0" indent="0">
              <a:lnSpc>
                <a:spcPct val="100000"/>
              </a:lnSpc>
              <a:spcBef>
                <a:spcPts val="600"/>
              </a:spcBef>
              <a:buFont typeface="Arial" panose="020B0604020202020204" pitchFamily="34" charset="0"/>
              <a:buNone/>
              <a:defRPr>
                <a:solidFill>
                  <a:schemeClr val="tx2"/>
                </a:solidFill>
              </a:defRPr>
            </a:lvl7pPr>
            <a:lvl8pPr marL="0" indent="0">
              <a:lnSpc>
                <a:spcPct val="100000"/>
              </a:lnSpc>
              <a:spcBef>
                <a:spcPts val="600"/>
              </a:spcBef>
              <a:buFont typeface="Arial" panose="020B0604020202020204" pitchFamily="34" charset="0"/>
              <a:buNone/>
              <a:defRPr>
                <a:solidFill>
                  <a:schemeClr val="tx2"/>
                </a:solidFill>
              </a:defRPr>
            </a:lvl8pPr>
            <a:lvl9pPr marL="0" indent="0">
              <a:lnSpc>
                <a:spcPct val="100000"/>
              </a:lnSpc>
              <a:spcBef>
                <a:spcPts val="600"/>
              </a:spcBef>
              <a:buFont typeface="Arial" panose="020B0604020202020204" pitchFamily="34" charset="0"/>
              <a:buNone/>
              <a:defRPr>
                <a:solidFill>
                  <a:schemeClr val="tx2"/>
                </a:solidFill>
              </a:defRPr>
            </a:lvl9pPr>
          </a:lstStyle>
          <a:p>
            <a:r>
              <a:rPr lang="es-419" b="1" dirty="0"/>
              <a:t>&gt; Drivers de decisión de compra para productos de papel</a:t>
            </a:r>
          </a:p>
        </p:txBody>
      </p:sp>
      <p:sp>
        <p:nvSpPr>
          <p:cNvPr id="12" name="Rectangle 11">
            <a:extLst>
              <a:ext uri="{FF2B5EF4-FFF2-40B4-BE49-F238E27FC236}">
                <a16:creationId xmlns:a16="http://schemas.microsoft.com/office/drawing/2014/main" id="{3E637069-C226-4F7E-BDA2-125B2A7EB17C}"/>
              </a:ext>
            </a:extLst>
          </p:cNvPr>
          <p:cNvSpPr/>
          <p:nvPr/>
        </p:nvSpPr>
        <p:spPr>
          <a:xfrm>
            <a:off x="445156" y="2511583"/>
            <a:ext cx="1265411" cy="67788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solidFill>
                  <a:schemeClr val="tx2"/>
                </a:solidFill>
              </a:rPr>
              <a:t>Precio</a:t>
            </a:r>
          </a:p>
        </p:txBody>
      </p:sp>
      <p:sp>
        <p:nvSpPr>
          <p:cNvPr id="13" name="Rectangle 12">
            <a:extLst>
              <a:ext uri="{FF2B5EF4-FFF2-40B4-BE49-F238E27FC236}">
                <a16:creationId xmlns:a16="http://schemas.microsoft.com/office/drawing/2014/main" id="{0D5B73A7-F183-4667-95A4-AA1685B71FBF}"/>
              </a:ext>
            </a:extLst>
          </p:cNvPr>
          <p:cNvSpPr/>
          <p:nvPr/>
        </p:nvSpPr>
        <p:spPr>
          <a:xfrm>
            <a:off x="1713244" y="2496505"/>
            <a:ext cx="1265411" cy="677884"/>
          </a:xfrm>
          <a:prstGeom prst="rect">
            <a:avLst/>
          </a:prstGeom>
          <a:solidFill>
            <a:schemeClr val="tx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t>Calidad</a:t>
            </a:r>
          </a:p>
        </p:txBody>
      </p:sp>
      <p:sp>
        <p:nvSpPr>
          <p:cNvPr id="14" name="Rectangle 13">
            <a:extLst>
              <a:ext uri="{FF2B5EF4-FFF2-40B4-BE49-F238E27FC236}">
                <a16:creationId xmlns:a16="http://schemas.microsoft.com/office/drawing/2014/main" id="{82139D7B-C25B-4A7D-99E6-6CB75B9CC466}"/>
              </a:ext>
            </a:extLst>
          </p:cNvPr>
          <p:cNvSpPr/>
          <p:nvPr/>
        </p:nvSpPr>
        <p:spPr>
          <a:xfrm>
            <a:off x="2981332" y="2511583"/>
            <a:ext cx="1260057" cy="67788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solidFill>
                  <a:schemeClr val="tx2"/>
                </a:solidFill>
              </a:rPr>
              <a:t>Diseño</a:t>
            </a:r>
          </a:p>
        </p:txBody>
      </p:sp>
      <p:sp>
        <p:nvSpPr>
          <p:cNvPr id="15" name="Rectangle 14">
            <a:extLst>
              <a:ext uri="{FF2B5EF4-FFF2-40B4-BE49-F238E27FC236}">
                <a16:creationId xmlns:a16="http://schemas.microsoft.com/office/drawing/2014/main" id="{07C6F5CA-3C36-4E8D-8606-F5E0ECE78DF9}"/>
              </a:ext>
            </a:extLst>
          </p:cNvPr>
          <p:cNvSpPr/>
          <p:nvPr/>
        </p:nvSpPr>
        <p:spPr>
          <a:xfrm>
            <a:off x="4241389" y="2511583"/>
            <a:ext cx="1260057" cy="67788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solidFill>
                  <a:schemeClr val="tx2"/>
                </a:solidFill>
              </a:rPr>
              <a:t>Marca</a:t>
            </a:r>
          </a:p>
        </p:txBody>
      </p:sp>
      <p:sp>
        <p:nvSpPr>
          <p:cNvPr id="16" name="Rectangle 15">
            <a:extLst>
              <a:ext uri="{FF2B5EF4-FFF2-40B4-BE49-F238E27FC236}">
                <a16:creationId xmlns:a16="http://schemas.microsoft.com/office/drawing/2014/main" id="{204D2B0E-36E0-498C-80F0-A18BF4649728}"/>
              </a:ext>
            </a:extLst>
          </p:cNvPr>
          <p:cNvSpPr/>
          <p:nvPr/>
        </p:nvSpPr>
        <p:spPr>
          <a:xfrm>
            <a:off x="5501990" y="2511583"/>
            <a:ext cx="1260056" cy="67788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solidFill>
                  <a:schemeClr val="tx2"/>
                </a:solidFill>
              </a:rPr>
              <a:t>Salud</a:t>
            </a:r>
          </a:p>
        </p:txBody>
      </p:sp>
      <p:sp>
        <p:nvSpPr>
          <p:cNvPr id="17" name="Rectangle 16">
            <a:extLst>
              <a:ext uri="{FF2B5EF4-FFF2-40B4-BE49-F238E27FC236}">
                <a16:creationId xmlns:a16="http://schemas.microsoft.com/office/drawing/2014/main" id="{AA7247C0-6BC4-4CFB-BB13-3B4E9144604C}"/>
              </a:ext>
            </a:extLst>
          </p:cNvPr>
          <p:cNvSpPr/>
          <p:nvPr/>
        </p:nvSpPr>
        <p:spPr>
          <a:xfrm>
            <a:off x="6761503" y="2511583"/>
            <a:ext cx="1260057" cy="67788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solidFill>
                  <a:schemeClr val="tx2"/>
                </a:solidFill>
              </a:rPr>
              <a:t>Opinión de los demás</a:t>
            </a:r>
          </a:p>
        </p:txBody>
      </p:sp>
      <p:sp>
        <p:nvSpPr>
          <p:cNvPr id="18" name="Text Placeholder 6">
            <a:extLst>
              <a:ext uri="{FF2B5EF4-FFF2-40B4-BE49-F238E27FC236}">
                <a16:creationId xmlns:a16="http://schemas.microsoft.com/office/drawing/2014/main" id="{1B40AC19-985B-4DA9-AEF8-95FC5138DC38}"/>
              </a:ext>
            </a:extLst>
          </p:cNvPr>
          <p:cNvSpPr txBox="1">
            <a:spLocks/>
          </p:cNvSpPr>
          <p:nvPr/>
        </p:nvSpPr>
        <p:spPr>
          <a:xfrm>
            <a:off x="445155" y="1732082"/>
            <a:ext cx="10318863" cy="445927"/>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r>
              <a:rPr lang="es-419" sz="2000" b="1" dirty="0"/>
              <a:t>Motivaciones de compra</a:t>
            </a:r>
          </a:p>
          <a:p>
            <a:endParaRPr lang="es-419" sz="2000" b="1" dirty="0"/>
          </a:p>
        </p:txBody>
      </p:sp>
      <p:sp>
        <p:nvSpPr>
          <p:cNvPr id="21" name="Rectangle 20">
            <a:extLst>
              <a:ext uri="{FF2B5EF4-FFF2-40B4-BE49-F238E27FC236}">
                <a16:creationId xmlns:a16="http://schemas.microsoft.com/office/drawing/2014/main" id="{ACEDEFE1-A298-4D4D-AE48-465F666F6ABB}"/>
              </a:ext>
            </a:extLst>
          </p:cNvPr>
          <p:cNvSpPr/>
          <p:nvPr/>
        </p:nvSpPr>
        <p:spPr>
          <a:xfrm>
            <a:off x="8021559" y="2511583"/>
            <a:ext cx="1260056" cy="67788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t>Reciclado</a:t>
            </a:r>
          </a:p>
        </p:txBody>
      </p:sp>
      <p:sp>
        <p:nvSpPr>
          <p:cNvPr id="22" name="Rectangle 21">
            <a:extLst>
              <a:ext uri="{FF2B5EF4-FFF2-40B4-BE49-F238E27FC236}">
                <a16:creationId xmlns:a16="http://schemas.microsoft.com/office/drawing/2014/main" id="{4D4C228A-FE8B-489D-8C60-B1F84138305D}"/>
              </a:ext>
            </a:extLst>
          </p:cNvPr>
          <p:cNvSpPr/>
          <p:nvPr/>
        </p:nvSpPr>
        <p:spPr>
          <a:xfrm>
            <a:off x="445155" y="3216633"/>
            <a:ext cx="1505559" cy="67788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t>Certificado</a:t>
            </a:r>
          </a:p>
        </p:txBody>
      </p:sp>
      <p:sp>
        <p:nvSpPr>
          <p:cNvPr id="23" name="Rectangle 22">
            <a:extLst>
              <a:ext uri="{FF2B5EF4-FFF2-40B4-BE49-F238E27FC236}">
                <a16:creationId xmlns:a16="http://schemas.microsoft.com/office/drawing/2014/main" id="{4F8A4D16-8B94-4BA4-A38E-AB47F1553712}"/>
              </a:ext>
            </a:extLst>
          </p:cNvPr>
          <p:cNvSpPr/>
          <p:nvPr/>
        </p:nvSpPr>
        <p:spPr>
          <a:xfrm>
            <a:off x="1957669" y="3216633"/>
            <a:ext cx="1493841" cy="67788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solidFill>
                  <a:schemeClr val="tx2"/>
                </a:solidFill>
              </a:rPr>
              <a:t>Fuente local</a:t>
            </a:r>
          </a:p>
        </p:txBody>
      </p:sp>
      <p:sp>
        <p:nvSpPr>
          <p:cNvPr id="24" name="Rectangle 23">
            <a:extLst>
              <a:ext uri="{FF2B5EF4-FFF2-40B4-BE49-F238E27FC236}">
                <a16:creationId xmlns:a16="http://schemas.microsoft.com/office/drawing/2014/main" id="{EBA95AFD-0791-4BAA-ACD9-76EFD63CE860}"/>
              </a:ext>
            </a:extLst>
          </p:cNvPr>
          <p:cNvSpPr/>
          <p:nvPr/>
        </p:nvSpPr>
        <p:spPr>
          <a:xfrm>
            <a:off x="3451509" y="3221833"/>
            <a:ext cx="1493841" cy="672683"/>
          </a:xfrm>
          <a:prstGeom prst="rect">
            <a:avLst/>
          </a:prstGeom>
          <a:solidFill>
            <a:schemeClr val="tx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t>Responsable</a:t>
            </a:r>
          </a:p>
        </p:txBody>
      </p:sp>
      <p:sp>
        <p:nvSpPr>
          <p:cNvPr id="26" name="Rectangle 25">
            <a:extLst>
              <a:ext uri="{FF2B5EF4-FFF2-40B4-BE49-F238E27FC236}">
                <a16:creationId xmlns:a16="http://schemas.microsoft.com/office/drawing/2014/main" id="{B9059F9D-1F9D-4AFB-B693-AB298050E694}"/>
              </a:ext>
            </a:extLst>
          </p:cNvPr>
          <p:cNvSpPr/>
          <p:nvPr/>
        </p:nvSpPr>
        <p:spPr>
          <a:xfrm>
            <a:off x="6198817" y="3216634"/>
            <a:ext cx="1719185" cy="67268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t>Pequeños productores</a:t>
            </a:r>
          </a:p>
        </p:txBody>
      </p:sp>
      <p:sp>
        <p:nvSpPr>
          <p:cNvPr id="27" name="Rectangle 26">
            <a:extLst>
              <a:ext uri="{FF2B5EF4-FFF2-40B4-BE49-F238E27FC236}">
                <a16:creationId xmlns:a16="http://schemas.microsoft.com/office/drawing/2014/main" id="{700E8151-AC17-4CB5-AE6B-2B54809C66D9}"/>
              </a:ext>
            </a:extLst>
          </p:cNvPr>
          <p:cNvSpPr/>
          <p:nvPr/>
        </p:nvSpPr>
        <p:spPr>
          <a:xfrm>
            <a:off x="7806719" y="3221831"/>
            <a:ext cx="1474896" cy="672685"/>
          </a:xfrm>
          <a:prstGeom prst="rect">
            <a:avLst/>
          </a:prstGeom>
          <a:solidFill>
            <a:schemeClr val="tx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t>Protección vida silvestre</a:t>
            </a:r>
          </a:p>
        </p:txBody>
      </p:sp>
      <p:sp>
        <p:nvSpPr>
          <p:cNvPr id="30" name="Rectangle 29">
            <a:extLst>
              <a:ext uri="{FF2B5EF4-FFF2-40B4-BE49-F238E27FC236}">
                <a16:creationId xmlns:a16="http://schemas.microsoft.com/office/drawing/2014/main" id="{CC581746-5FA3-4439-AFC0-A0B8B09C4FF3}"/>
              </a:ext>
            </a:extLst>
          </p:cNvPr>
          <p:cNvSpPr/>
          <p:nvPr/>
        </p:nvSpPr>
        <p:spPr>
          <a:xfrm>
            <a:off x="9784790" y="3896287"/>
            <a:ext cx="279491" cy="2658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31" name="Rectangle 30">
            <a:extLst>
              <a:ext uri="{FF2B5EF4-FFF2-40B4-BE49-F238E27FC236}">
                <a16:creationId xmlns:a16="http://schemas.microsoft.com/office/drawing/2014/main" id="{946C1D78-8C77-4D15-913D-3665A239A867}"/>
              </a:ext>
            </a:extLst>
          </p:cNvPr>
          <p:cNvSpPr/>
          <p:nvPr/>
        </p:nvSpPr>
        <p:spPr>
          <a:xfrm>
            <a:off x="9784790" y="4207233"/>
            <a:ext cx="279491" cy="265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2" name="TextBox 31">
            <a:extLst>
              <a:ext uri="{FF2B5EF4-FFF2-40B4-BE49-F238E27FC236}">
                <a16:creationId xmlns:a16="http://schemas.microsoft.com/office/drawing/2014/main" id="{3E639FAE-A6EA-464C-BDD0-A70C4B8A3244}"/>
              </a:ext>
            </a:extLst>
          </p:cNvPr>
          <p:cNvSpPr txBox="1"/>
          <p:nvPr/>
        </p:nvSpPr>
        <p:spPr>
          <a:xfrm>
            <a:off x="10064281" y="3826716"/>
            <a:ext cx="1531188" cy="646331"/>
          </a:xfrm>
          <a:prstGeom prst="rect">
            <a:avLst/>
          </a:prstGeom>
          <a:noFill/>
        </p:spPr>
        <p:txBody>
          <a:bodyPr wrap="none" rtlCol="0">
            <a:spAutoFit/>
          </a:bodyPr>
          <a:lstStyle/>
          <a:p>
            <a:r>
              <a:rPr lang="es-419" dirty="0"/>
              <a:t>3 más fuertes</a:t>
            </a:r>
          </a:p>
          <a:p>
            <a:r>
              <a:rPr lang="es-419" dirty="0"/>
              <a:t>3 siguientes</a:t>
            </a:r>
          </a:p>
        </p:txBody>
      </p:sp>
      <p:sp>
        <p:nvSpPr>
          <p:cNvPr id="33" name="Rectangle 32">
            <a:extLst>
              <a:ext uri="{FF2B5EF4-FFF2-40B4-BE49-F238E27FC236}">
                <a16:creationId xmlns:a16="http://schemas.microsoft.com/office/drawing/2014/main" id="{6CD0E262-C9FF-42C8-823F-B112B6B2591A}"/>
              </a:ext>
            </a:extLst>
          </p:cNvPr>
          <p:cNvSpPr/>
          <p:nvPr/>
        </p:nvSpPr>
        <p:spPr>
          <a:xfrm>
            <a:off x="4698022" y="5263422"/>
            <a:ext cx="1721876" cy="667485"/>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solidFill>
                  <a:schemeClr val="tx2"/>
                </a:solidFill>
              </a:rPr>
              <a:t>Trazable</a:t>
            </a:r>
          </a:p>
        </p:txBody>
      </p:sp>
      <p:sp>
        <p:nvSpPr>
          <p:cNvPr id="34" name="Rectangle 33">
            <a:extLst>
              <a:ext uri="{FF2B5EF4-FFF2-40B4-BE49-F238E27FC236}">
                <a16:creationId xmlns:a16="http://schemas.microsoft.com/office/drawing/2014/main" id="{F68EFCF5-50B5-421C-92AB-5650CC988370}"/>
              </a:ext>
            </a:extLst>
          </p:cNvPr>
          <p:cNvSpPr/>
          <p:nvPr/>
        </p:nvSpPr>
        <p:spPr>
          <a:xfrm>
            <a:off x="438201" y="4553174"/>
            <a:ext cx="1265411" cy="67788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solidFill>
                  <a:schemeClr val="tx2"/>
                </a:solidFill>
              </a:rPr>
              <a:t>Precio</a:t>
            </a:r>
          </a:p>
        </p:txBody>
      </p:sp>
      <p:sp>
        <p:nvSpPr>
          <p:cNvPr id="35" name="Rectangle 34">
            <a:extLst>
              <a:ext uri="{FF2B5EF4-FFF2-40B4-BE49-F238E27FC236}">
                <a16:creationId xmlns:a16="http://schemas.microsoft.com/office/drawing/2014/main" id="{7E9D47B1-F894-4D25-825D-85C73CCAE0AC}"/>
              </a:ext>
            </a:extLst>
          </p:cNvPr>
          <p:cNvSpPr/>
          <p:nvPr/>
        </p:nvSpPr>
        <p:spPr>
          <a:xfrm>
            <a:off x="1708966" y="4553174"/>
            <a:ext cx="1265411" cy="677884"/>
          </a:xfrm>
          <a:prstGeom prst="rect">
            <a:avLst/>
          </a:prstGeom>
          <a:solidFill>
            <a:srgbClr val="3C8C7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t>Calidad</a:t>
            </a:r>
          </a:p>
        </p:txBody>
      </p:sp>
      <p:sp>
        <p:nvSpPr>
          <p:cNvPr id="36" name="Rectangle 35">
            <a:extLst>
              <a:ext uri="{FF2B5EF4-FFF2-40B4-BE49-F238E27FC236}">
                <a16:creationId xmlns:a16="http://schemas.microsoft.com/office/drawing/2014/main" id="{1E756B60-C55C-4FA9-82C5-73DF14299E80}"/>
              </a:ext>
            </a:extLst>
          </p:cNvPr>
          <p:cNvSpPr/>
          <p:nvPr/>
        </p:nvSpPr>
        <p:spPr>
          <a:xfrm>
            <a:off x="2974377" y="4553174"/>
            <a:ext cx="1260057" cy="67788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solidFill>
                  <a:schemeClr val="tx2"/>
                </a:solidFill>
              </a:rPr>
              <a:t>Diseño</a:t>
            </a:r>
          </a:p>
        </p:txBody>
      </p:sp>
      <p:sp>
        <p:nvSpPr>
          <p:cNvPr id="37" name="Rectangle 36">
            <a:extLst>
              <a:ext uri="{FF2B5EF4-FFF2-40B4-BE49-F238E27FC236}">
                <a16:creationId xmlns:a16="http://schemas.microsoft.com/office/drawing/2014/main" id="{62E662AF-5655-403F-B234-B734DEDC12F5}"/>
              </a:ext>
            </a:extLst>
          </p:cNvPr>
          <p:cNvSpPr/>
          <p:nvPr/>
        </p:nvSpPr>
        <p:spPr>
          <a:xfrm>
            <a:off x="4234434" y="4553174"/>
            <a:ext cx="1260057" cy="67788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solidFill>
                  <a:schemeClr val="tx2"/>
                </a:solidFill>
              </a:rPr>
              <a:t>Marca</a:t>
            </a:r>
          </a:p>
        </p:txBody>
      </p:sp>
      <p:sp>
        <p:nvSpPr>
          <p:cNvPr id="38" name="Rectangle 37">
            <a:extLst>
              <a:ext uri="{FF2B5EF4-FFF2-40B4-BE49-F238E27FC236}">
                <a16:creationId xmlns:a16="http://schemas.microsoft.com/office/drawing/2014/main" id="{F2E09446-D597-45C9-A0B1-ACA2F803E95C}"/>
              </a:ext>
            </a:extLst>
          </p:cNvPr>
          <p:cNvSpPr/>
          <p:nvPr/>
        </p:nvSpPr>
        <p:spPr>
          <a:xfrm>
            <a:off x="5495035" y="4553174"/>
            <a:ext cx="1260056" cy="677884"/>
          </a:xfrm>
          <a:prstGeom prst="rect">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solidFill>
                  <a:schemeClr val="bg1"/>
                </a:solidFill>
              </a:rPr>
              <a:t>Salud</a:t>
            </a:r>
          </a:p>
        </p:txBody>
      </p:sp>
      <p:sp>
        <p:nvSpPr>
          <p:cNvPr id="39" name="Rectangle 38">
            <a:extLst>
              <a:ext uri="{FF2B5EF4-FFF2-40B4-BE49-F238E27FC236}">
                <a16:creationId xmlns:a16="http://schemas.microsoft.com/office/drawing/2014/main" id="{A0707592-42DF-4CA1-B89A-8FC893C34A2B}"/>
              </a:ext>
            </a:extLst>
          </p:cNvPr>
          <p:cNvSpPr/>
          <p:nvPr/>
        </p:nvSpPr>
        <p:spPr>
          <a:xfrm>
            <a:off x="6754548" y="4553174"/>
            <a:ext cx="1260057" cy="67788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solidFill>
                  <a:schemeClr val="tx2"/>
                </a:solidFill>
              </a:rPr>
              <a:t>Opinión de los demás</a:t>
            </a:r>
          </a:p>
        </p:txBody>
      </p:sp>
      <p:sp>
        <p:nvSpPr>
          <p:cNvPr id="40" name="Rectangle 39">
            <a:extLst>
              <a:ext uri="{FF2B5EF4-FFF2-40B4-BE49-F238E27FC236}">
                <a16:creationId xmlns:a16="http://schemas.microsoft.com/office/drawing/2014/main" id="{4CB9AED6-90FD-464E-90FE-B45E30442DC1}"/>
              </a:ext>
            </a:extLst>
          </p:cNvPr>
          <p:cNvSpPr/>
          <p:nvPr/>
        </p:nvSpPr>
        <p:spPr>
          <a:xfrm>
            <a:off x="8014604" y="4553174"/>
            <a:ext cx="1260056" cy="677884"/>
          </a:xfrm>
          <a:prstGeom prst="rect">
            <a:avLst/>
          </a:prstGeom>
          <a:solidFill>
            <a:schemeClr val="tx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t>Reciclado</a:t>
            </a:r>
          </a:p>
        </p:txBody>
      </p:sp>
      <p:sp>
        <p:nvSpPr>
          <p:cNvPr id="41" name="Rectangle 40">
            <a:extLst>
              <a:ext uri="{FF2B5EF4-FFF2-40B4-BE49-F238E27FC236}">
                <a16:creationId xmlns:a16="http://schemas.microsoft.com/office/drawing/2014/main" id="{439B0D75-81A6-446A-AFC3-014FF85E2E51}"/>
              </a:ext>
            </a:extLst>
          </p:cNvPr>
          <p:cNvSpPr/>
          <p:nvPr/>
        </p:nvSpPr>
        <p:spPr>
          <a:xfrm>
            <a:off x="438200" y="5258224"/>
            <a:ext cx="1505559" cy="677884"/>
          </a:xfrm>
          <a:prstGeom prst="rect">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t>Certificado</a:t>
            </a:r>
          </a:p>
        </p:txBody>
      </p:sp>
      <p:sp>
        <p:nvSpPr>
          <p:cNvPr id="42" name="Rectangle 41">
            <a:extLst>
              <a:ext uri="{FF2B5EF4-FFF2-40B4-BE49-F238E27FC236}">
                <a16:creationId xmlns:a16="http://schemas.microsoft.com/office/drawing/2014/main" id="{0ACBE9CA-A2E9-4C74-973F-BF84F3EAF969}"/>
              </a:ext>
            </a:extLst>
          </p:cNvPr>
          <p:cNvSpPr/>
          <p:nvPr/>
        </p:nvSpPr>
        <p:spPr>
          <a:xfrm>
            <a:off x="1950714" y="5258224"/>
            <a:ext cx="1493841" cy="67788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solidFill>
                  <a:schemeClr val="tx2"/>
                </a:solidFill>
              </a:rPr>
              <a:t>Fuente local</a:t>
            </a:r>
          </a:p>
        </p:txBody>
      </p:sp>
      <p:sp>
        <p:nvSpPr>
          <p:cNvPr id="43" name="Rectangle 42">
            <a:extLst>
              <a:ext uri="{FF2B5EF4-FFF2-40B4-BE49-F238E27FC236}">
                <a16:creationId xmlns:a16="http://schemas.microsoft.com/office/drawing/2014/main" id="{5F4EDCED-56E3-47E9-BD95-8E339479DC31}"/>
              </a:ext>
            </a:extLst>
          </p:cNvPr>
          <p:cNvSpPr/>
          <p:nvPr/>
        </p:nvSpPr>
        <p:spPr>
          <a:xfrm>
            <a:off x="3444554" y="5263424"/>
            <a:ext cx="1493841" cy="672683"/>
          </a:xfrm>
          <a:prstGeom prst="rect">
            <a:avLst/>
          </a:prstGeom>
          <a:solidFill>
            <a:schemeClr val="tx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t>Responsable</a:t>
            </a:r>
          </a:p>
        </p:txBody>
      </p:sp>
      <p:sp>
        <p:nvSpPr>
          <p:cNvPr id="44" name="Rectangle 43">
            <a:extLst>
              <a:ext uri="{FF2B5EF4-FFF2-40B4-BE49-F238E27FC236}">
                <a16:creationId xmlns:a16="http://schemas.microsoft.com/office/drawing/2014/main" id="{FBC78777-E608-41B3-A8DB-218D85CEA3D2}"/>
              </a:ext>
            </a:extLst>
          </p:cNvPr>
          <p:cNvSpPr/>
          <p:nvPr/>
        </p:nvSpPr>
        <p:spPr>
          <a:xfrm>
            <a:off x="6191862" y="5258225"/>
            <a:ext cx="1719185" cy="672682"/>
          </a:xfrm>
          <a:prstGeom prst="rect">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t>Pequeños productores</a:t>
            </a:r>
          </a:p>
        </p:txBody>
      </p:sp>
      <p:sp>
        <p:nvSpPr>
          <p:cNvPr id="45" name="Rectangle 44">
            <a:extLst>
              <a:ext uri="{FF2B5EF4-FFF2-40B4-BE49-F238E27FC236}">
                <a16:creationId xmlns:a16="http://schemas.microsoft.com/office/drawing/2014/main" id="{9D9011BF-557B-4AF9-84EF-1A2D9BF5D039}"/>
              </a:ext>
            </a:extLst>
          </p:cNvPr>
          <p:cNvSpPr/>
          <p:nvPr/>
        </p:nvSpPr>
        <p:spPr>
          <a:xfrm>
            <a:off x="7799764" y="5263422"/>
            <a:ext cx="1474896" cy="672685"/>
          </a:xfrm>
          <a:prstGeom prst="rect">
            <a:avLst/>
          </a:prstGeom>
          <a:solidFill>
            <a:schemeClr val="tx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dirty="0"/>
              <a:t>Protección vida silvestre</a:t>
            </a:r>
          </a:p>
        </p:txBody>
      </p:sp>
      <p:sp>
        <p:nvSpPr>
          <p:cNvPr id="50" name="Rectangle 49">
            <a:extLst>
              <a:ext uri="{FF2B5EF4-FFF2-40B4-BE49-F238E27FC236}">
                <a16:creationId xmlns:a16="http://schemas.microsoft.com/office/drawing/2014/main" id="{777FE2F5-3059-4C04-9C45-C28A6BF6B6C6}"/>
              </a:ext>
            </a:extLst>
          </p:cNvPr>
          <p:cNvSpPr/>
          <p:nvPr/>
        </p:nvSpPr>
        <p:spPr>
          <a:xfrm>
            <a:off x="10720489" y="170121"/>
            <a:ext cx="1358097" cy="8844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1" name="Picture 50">
            <a:extLst>
              <a:ext uri="{FF2B5EF4-FFF2-40B4-BE49-F238E27FC236}">
                <a16:creationId xmlns:a16="http://schemas.microsoft.com/office/drawing/2014/main" id="{8CB3E476-EE79-4F7D-BC57-22C5D9DE8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9260" y="0"/>
            <a:ext cx="1892740" cy="884418"/>
          </a:xfrm>
          <a:prstGeom prst="rect">
            <a:avLst/>
          </a:prstGeom>
        </p:spPr>
      </p:pic>
      <p:sp>
        <p:nvSpPr>
          <p:cNvPr id="49" name="Retângulo 48">
            <a:extLst>
              <a:ext uri="{FF2B5EF4-FFF2-40B4-BE49-F238E27FC236}">
                <a16:creationId xmlns:a16="http://schemas.microsoft.com/office/drawing/2014/main" id="{62AB71C8-A65E-4D1C-8838-CB76AD08E2A7}"/>
              </a:ext>
            </a:extLst>
          </p:cNvPr>
          <p:cNvSpPr/>
          <p:nvPr/>
        </p:nvSpPr>
        <p:spPr>
          <a:xfrm>
            <a:off x="548994" y="6098068"/>
            <a:ext cx="741033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lumMod val="65000"/>
                    <a:lumOff val="35000"/>
                  </a:schemeClr>
                </a:solidFill>
              </a:rPr>
              <a:t>P5. ¿Cuáles de las siguientes consideraciones son las más importantes y cuáles son las menos importantes para su decisión de comprar de estos artículos?</a:t>
            </a:r>
          </a:p>
          <a:p>
            <a:endParaRPr lang="es-419" sz="1000" dirty="0">
              <a:solidFill>
                <a:schemeClr val="tx1">
                  <a:lumMod val="65000"/>
                  <a:lumOff val="35000"/>
                </a:schemeClr>
              </a:solidFill>
            </a:endParaRPr>
          </a:p>
        </p:txBody>
      </p:sp>
      <p:sp>
        <p:nvSpPr>
          <p:cNvPr id="52" name="CaixaDeTexto 51">
            <a:extLst>
              <a:ext uri="{FF2B5EF4-FFF2-40B4-BE49-F238E27FC236}">
                <a16:creationId xmlns:a16="http://schemas.microsoft.com/office/drawing/2014/main" id="{54B894F9-1BCD-4FE0-AD06-4D0543C84072}"/>
              </a:ext>
            </a:extLst>
          </p:cNvPr>
          <p:cNvSpPr txBox="1"/>
          <p:nvPr/>
        </p:nvSpPr>
        <p:spPr>
          <a:xfrm>
            <a:off x="410213" y="2102980"/>
            <a:ext cx="6093994" cy="369332"/>
          </a:xfrm>
          <a:prstGeom prst="rect">
            <a:avLst/>
          </a:prstGeom>
          <a:noFill/>
        </p:spPr>
        <p:txBody>
          <a:bodyPr wrap="square">
            <a:spAutoFit/>
          </a:bodyPr>
          <a:lstStyle/>
          <a:p>
            <a:r>
              <a:rPr lang="es-419" sz="1800" b="1" dirty="0">
                <a:solidFill>
                  <a:schemeClr val="tx2"/>
                </a:solidFill>
              </a:rPr>
              <a:t>&gt; Drivers de decisión de compra para productos de madera </a:t>
            </a:r>
          </a:p>
        </p:txBody>
      </p:sp>
      <p:sp>
        <p:nvSpPr>
          <p:cNvPr id="53" name="Text Placeholder 6">
            <a:extLst>
              <a:ext uri="{FF2B5EF4-FFF2-40B4-BE49-F238E27FC236}">
                <a16:creationId xmlns:a16="http://schemas.microsoft.com/office/drawing/2014/main" id="{20C7AECA-7C20-4EA2-A735-23D6D6AF647C}"/>
              </a:ext>
            </a:extLst>
          </p:cNvPr>
          <p:cNvSpPr txBox="1">
            <a:spLocks/>
          </p:cNvSpPr>
          <p:nvPr/>
        </p:nvSpPr>
        <p:spPr>
          <a:xfrm>
            <a:off x="472093" y="302171"/>
            <a:ext cx="9827168" cy="1048330"/>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r>
              <a:rPr lang="es-419" dirty="0"/>
              <a:t>Para ambos madera y papel la preocupación principal esta con temas como calidad, responsabilidad y protección de la vida silvestres (madera) como motivaciones de común globalmente y en Latino América. Para papel, reciclado gana más importancia, excepto para Chile donde la calidad sigue entre los primeros 3 más importantes</a:t>
            </a:r>
          </a:p>
        </p:txBody>
      </p:sp>
      <p:pic>
        <p:nvPicPr>
          <p:cNvPr id="46" name="Picture 19">
            <a:extLst>
              <a:ext uri="{FF2B5EF4-FFF2-40B4-BE49-F238E27FC236}">
                <a16:creationId xmlns:a16="http://schemas.microsoft.com/office/drawing/2014/main" id="{BE8D0228-9472-42E9-A5EC-4E272EF4778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20489" y="6288257"/>
            <a:ext cx="1272865" cy="418431"/>
          </a:xfrm>
          <a:prstGeom prst="rect">
            <a:avLst/>
          </a:prstGeom>
        </p:spPr>
      </p:pic>
    </p:spTree>
    <p:extLst>
      <p:ext uri="{BB962C8B-B14F-4D97-AF65-F5344CB8AC3E}">
        <p14:creationId xmlns:p14="http://schemas.microsoft.com/office/powerpoint/2010/main" val="633045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9B65E9A-7A2A-415B-9C5C-3E44A0D47E73}"/>
              </a:ext>
            </a:extLst>
          </p:cNvPr>
          <p:cNvSpPr txBox="1">
            <a:spLocks/>
          </p:cNvSpPr>
          <p:nvPr/>
        </p:nvSpPr>
        <p:spPr>
          <a:xfrm>
            <a:off x="591472" y="1558636"/>
            <a:ext cx="6639997" cy="805475"/>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r>
              <a:rPr lang="es-ES" sz="2400" b="1" dirty="0">
                <a:solidFill>
                  <a:schemeClr val="tx2"/>
                </a:solidFill>
              </a:rPr>
              <a:t>KPIs FSC</a:t>
            </a:r>
          </a:p>
          <a:p>
            <a:r>
              <a:rPr lang="es-ES" dirty="0"/>
              <a:t>&gt; </a:t>
            </a:r>
            <a:r>
              <a:rPr lang="es-ES" sz="2000" dirty="0" err="1"/>
              <a:t>Advocacy</a:t>
            </a:r>
            <a:r>
              <a:rPr lang="es-ES" sz="2000" dirty="0"/>
              <a:t> (Defensa) y comportamiento de compra</a:t>
            </a:r>
            <a:endParaRPr lang="es-ES" sz="1400" dirty="0"/>
          </a:p>
        </p:txBody>
      </p:sp>
      <p:sp>
        <p:nvSpPr>
          <p:cNvPr id="19" name="Slide Number Placeholder 5">
            <a:extLst>
              <a:ext uri="{FF2B5EF4-FFF2-40B4-BE49-F238E27FC236}">
                <a16:creationId xmlns:a16="http://schemas.microsoft.com/office/drawing/2014/main" id="{761524CB-190C-4344-A397-756CFAA9C04B}"/>
              </a:ext>
            </a:extLst>
          </p:cNvPr>
          <p:cNvSpPr>
            <a:spLocks noGrp="1"/>
          </p:cNvSpPr>
          <p:nvPr>
            <p:ph type="sldNum" sz="quarter" idx="17"/>
          </p:nvPr>
        </p:nvSpPr>
        <p:spPr>
          <a:xfrm>
            <a:off x="334962" y="6288257"/>
            <a:ext cx="727410" cy="365125"/>
          </a:xfrm>
        </p:spPr>
        <p:txBody>
          <a:bodyPr/>
          <a:lstStyle/>
          <a:p>
            <a:fld id="{F5AEA0E0-5CC6-4BD0-905C-A0021E419432}" type="slidenum">
              <a:rPr lang="en-GB" smtClean="0"/>
              <a:pPr/>
              <a:t>12</a:t>
            </a:fld>
            <a:endParaRPr lang="en-GB" dirty="0"/>
          </a:p>
        </p:txBody>
      </p:sp>
      <p:graphicFrame>
        <p:nvGraphicFramePr>
          <p:cNvPr id="10" name="Table 4">
            <a:extLst>
              <a:ext uri="{FF2B5EF4-FFF2-40B4-BE49-F238E27FC236}">
                <a16:creationId xmlns:a16="http://schemas.microsoft.com/office/drawing/2014/main" id="{02D1D74F-55DA-48ED-BC77-E9BF6D1D5F69}"/>
              </a:ext>
            </a:extLst>
          </p:cNvPr>
          <p:cNvGraphicFramePr>
            <a:graphicFrameLocks noGrp="1"/>
          </p:cNvGraphicFramePr>
          <p:nvPr>
            <p:extLst>
              <p:ext uri="{D42A27DB-BD31-4B8C-83A1-F6EECF244321}">
                <p14:modId xmlns:p14="http://schemas.microsoft.com/office/powerpoint/2010/main" val="2336188375"/>
              </p:ext>
            </p:extLst>
          </p:nvPr>
        </p:nvGraphicFramePr>
        <p:xfrm>
          <a:off x="608750" y="2490541"/>
          <a:ext cx="9777801" cy="2926080"/>
        </p:xfrm>
        <a:graphic>
          <a:graphicData uri="http://schemas.openxmlformats.org/drawingml/2006/table">
            <a:tbl>
              <a:tblPr firstRow="1" bandRow="1">
                <a:tableStyleId>{0660B408-B3CF-4A94-85FC-2B1E0A45F4A2}</a:tableStyleId>
              </a:tblPr>
              <a:tblGrid>
                <a:gridCol w="543032">
                  <a:extLst>
                    <a:ext uri="{9D8B030D-6E8A-4147-A177-3AD203B41FA5}">
                      <a16:colId xmlns:a16="http://schemas.microsoft.com/office/drawing/2014/main" val="88302436"/>
                    </a:ext>
                  </a:extLst>
                </a:gridCol>
                <a:gridCol w="5109622">
                  <a:extLst>
                    <a:ext uri="{9D8B030D-6E8A-4147-A177-3AD203B41FA5}">
                      <a16:colId xmlns:a16="http://schemas.microsoft.com/office/drawing/2014/main" val="1349863170"/>
                    </a:ext>
                  </a:extLst>
                </a:gridCol>
                <a:gridCol w="2068946">
                  <a:extLst>
                    <a:ext uri="{9D8B030D-6E8A-4147-A177-3AD203B41FA5}">
                      <a16:colId xmlns:a16="http://schemas.microsoft.com/office/drawing/2014/main" val="2349372257"/>
                    </a:ext>
                  </a:extLst>
                </a:gridCol>
                <a:gridCol w="2056201">
                  <a:extLst>
                    <a:ext uri="{9D8B030D-6E8A-4147-A177-3AD203B41FA5}">
                      <a16:colId xmlns:a16="http://schemas.microsoft.com/office/drawing/2014/main" val="4081245211"/>
                    </a:ext>
                  </a:extLst>
                </a:gridCol>
              </a:tblGrid>
              <a:tr h="344429">
                <a:tc gridSpan="2">
                  <a:txBody>
                    <a:bodyPr/>
                    <a:lstStyle/>
                    <a:p>
                      <a:pPr algn="ctr"/>
                      <a:r>
                        <a:rPr lang="es-419" sz="1800" noProof="0" dirty="0">
                          <a:solidFill>
                            <a:schemeClr val="tx2"/>
                          </a:solidFill>
                        </a:rPr>
                        <a:t>           Acción</a:t>
                      </a:r>
                    </a:p>
                  </a:txBody>
                  <a:tcPr anchor="ctr">
                    <a:lnR w="12700" cap="flat" cmpd="sng" algn="ctr">
                      <a:solidFill>
                        <a:schemeClr val="bg1"/>
                      </a:solidFill>
                      <a:prstDash val="solid"/>
                      <a:round/>
                      <a:headEnd type="none" w="med" len="med"/>
                      <a:tailEnd type="none" w="med" len="med"/>
                    </a:lnR>
                    <a:solidFill>
                      <a:schemeClr val="accent1"/>
                    </a:solidFill>
                  </a:tcPr>
                </a:tc>
                <a:tc hMerge="1">
                  <a:txBody>
                    <a:bodyPr/>
                    <a:lstStyle/>
                    <a:p>
                      <a:r>
                        <a:rPr lang="en-US">
                          <a:solidFill>
                            <a:schemeClr val="tx2"/>
                          </a:solidFill>
                        </a:rPr>
                        <a:t>Item</a:t>
                      </a:r>
                    </a:p>
                  </a:txBody>
                  <a:tcPr>
                    <a:solidFill>
                      <a:schemeClr val="accent1"/>
                    </a:solidFill>
                  </a:tcPr>
                </a:tc>
                <a:tc>
                  <a:txBody>
                    <a:bodyPr/>
                    <a:lstStyle/>
                    <a:p>
                      <a:pPr algn="ctr"/>
                      <a:r>
                        <a:rPr lang="es-419" sz="1800" noProof="0" dirty="0">
                          <a:solidFill>
                            <a:schemeClr val="tx2"/>
                          </a:solidFill>
                        </a:rPr>
                        <a:t>Frecuencia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1"/>
                    </a:solidFill>
                  </a:tcPr>
                </a:tc>
                <a:tc>
                  <a:txBody>
                    <a:bodyPr/>
                    <a:lstStyle/>
                    <a:p>
                      <a:pPr algn="ctr"/>
                      <a:r>
                        <a:rPr lang="es-419" sz="1800" noProof="0" dirty="0">
                          <a:solidFill>
                            <a:schemeClr val="tx2"/>
                          </a:solidFill>
                        </a:rPr>
                        <a:t>País</a:t>
                      </a:r>
                    </a:p>
                  </a:txBody>
                  <a:tcPr anchor="ctr">
                    <a:lnL w="12700"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687118133"/>
                  </a:ext>
                </a:extLst>
              </a:tr>
              <a:tr h="400855">
                <a:tc>
                  <a:txBody>
                    <a:bodyPr/>
                    <a:lstStyle/>
                    <a:p>
                      <a:pPr algn="ctr"/>
                      <a:r>
                        <a:rPr lang="es-419" sz="1800" b="1" noProof="0" dirty="0">
                          <a:solidFill>
                            <a:schemeClr val="accent1"/>
                          </a:solidFill>
                          <a:latin typeface="+mj-lt"/>
                        </a:rPr>
                        <a:t>1</a:t>
                      </a:r>
                    </a:p>
                  </a:txBody>
                  <a:tcPr anchor="ct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chemeClr val="bg2"/>
                    </a:solidFill>
                  </a:tcPr>
                </a:tc>
                <a:tc>
                  <a:txBody>
                    <a:bodyPr/>
                    <a:lstStyle/>
                    <a:p>
                      <a:pPr algn="just"/>
                      <a:r>
                        <a:rPr lang="es-ES" sz="1800" noProof="0" dirty="0">
                          <a:solidFill>
                            <a:schemeClr val="tx2"/>
                          </a:solidFill>
                        </a:rPr>
                        <a:t>Yo … recomendaría productos certificados FSC a mis amigos y familia</a:t>
                      </a:r>
                      <a:endParaRPr lang="es-419" sz="1800" noProof="0" dirty="0">
                        <a:solidFill>
                          <a:schemeClr val="tx2"/>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chemeClr val="bg2"/>
                    </a:solidFill>
                  </a:tcPr>
                </a:tc>
                <a:tc>
                  <a:txBody>
                    <a:bodyPr/>
                    <a:lstStyle/>
                    <a:p>
                      <a:pPr algn="ctr"/>
                      <a:r>
                        <a:rPr lang="es-419" sz="1800" noProof="0" dirty="0">
                          <a:solidFill>
                            <a:schemeClr val="tx2"/>
                          </a:solidFill>
                        </a:rPr>
                        <a:t>Definitivamente sí 47%/55%/53%</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chemeClr val="bg2"/>
                    </a:solidFill>
                  </a:tcPr>
                </a:tc>
                <a:tc>
                  <a:txBody>
                    <a:bodyPr/>
                    <a:lstStyle/>
                    <a:p>
                      <a:pPr algn="ctr"/>
                      <a:r>
                        <a:rPr lang="es-419" sz="1800" noProof="0" dirty="0">
                          <a:solidFill>
                            <a:schemeClr val="tx2"/>
                          </a:solidFill>
                        </a:rPr>
                        <a:t>Chi, Col, Mex</a:t>
                      </a:r>
                    </a:p>
                  </a:txBody>
                  <a:tcPr anchor="ctr">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1793149081"/>
                  </a:ext>
                </a:extLst>
              </a:tr>
              <a:tr h="400855">
                <a:tc rowSpan="2">
                  <a:txBody>
                    <a:bodyPr/>
                    <a:lstStyle/>
                    <a:p>
                      <a:pPr algn="ctr"/>
                      <a:r>
                        <a:rPr lang="es-419" sz="1800" b="1" noProof="0" dirty="0">
                          <a:solidFill>
                            <a:schemeClr val="accent1"/>
                          </a:solidFill>
                          <a:latin typeface="+mj-lt"/>
                        </a:rPr>
                        <a:t>2</a:t>
                      </a:r>
                    </a:p>
                  </a:txBody>
                  <a:tcPr anchor="ct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rowSpan="2">
                  <a:txBody>
                    <a:bodyPr/>
                    <a:lstStyle/>
                    <a:p>
                      <a:pPr algn="just"/>
                      <a:r>
                        <a:rPr lang="es-ES" sz="1800" noProof="0" dirty="0">
                          <a:solidFill>
                            <a:schemeClr val="tx2"/>
                          </a:solidFill>
                        </a:rPr>
                        <a:t>Yo … pagaría más por un producto certificado FSC, comparándolo a un producto equivalente pero sin la certificación</a:t>
                      </a:r>
                      <a:endParaRPr lang="es-419" sz="1800" noProof="0" dirty="0">
                        <a:solidFill>
                          <a:schemeClr val="tx2"/>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ctr"/>
                      <a:r>
                        <a:rPr lang="es-419" sz="1800" noProof="0" dirty="0">
                          <a:solidFill>
                            <a:schemeClr val="tx2"/>
                          </a:solidFill>
                        </a:rPr>
                        <a:t>Definitivamente  34%</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ctr"/>
                      <a:r>
                        <a:rPr lang="es-419" sz="1800" noProof="0" dirty="0">
                          <a:solidFill>
                            <a:schemeClr val="tx2"/>
                          </a:solidFill>
                        </a:rPr>
                        <a:t>Mex</a:t>
                      </a: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2916281666"/>
                  </a:ext>
                </a:extLst>
              </a:tr>
              <a:tr h="502296">
                <a:tc vMerge="1">
                  <a:txBody>
                    <a:bodyPr/>
                    <a:lstStyle/>
                    <a:p>
                      <a:pPr algn="ctr"/>
                      <a:endParaRPr lang="es-419" sz="1800" b="1" noProof="0" dirty="0">
                        <a:solidFill>
                          <a:schemeClr val="accent1"/>
                        </a:solidFill>
                        <a:latin typeface="+mj-lt"/>
                      </a:endParaRPr>
                    </a:p>
                  </a:txBody>
                  <a:tcPr anchor="ctr">
                    <a:solidFill>
                      <a:schemeClr val="bg2"/>
                    </a:solidFill>
                  </a:tcPr>
                </a:tc>
                <a:tc vMerge="1">
                  <a:txBody>
                    <a:bodyPr/>
                    <a:lstStyle/>
                    <a:p>
                      <a:endParaRPr lang="es-419" sz="1800" noProof="0" dirty="0">
                        <a:solidFill>
                          <a:schemeClr val="tx2"/>
                        </a:solidFill>
                      </a:endParaRPr>
                    </a:p>
                  </a:txBody>
                  <a:tcPr anchor="ctr">
                    <a:solidFill>
                      <a:schemeClr val="bg2"/>
                    </a:solidFill>
                  </a:tcPr>
                </a:tc>
                <a:tc>
                  <a:txBody>
                    <a:bodyPr/>
                    <a:lstStyle/>
                    <a:p>
                      <a:pPr algn="ctr"/>
                      <a:r>
                        <a:rPr lang="es-419" sz="1800" noProof="0" dirty="0">
                          <a:solidFill>
                            <a:schemeClr val="tx2"/>
                          </a:solidFill>
                        </a:rPr>
                        <a:t>Probablemente 39%/34%</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algn="ctr"/>
                      <a:r>
                        <a:rPr lang="es-419" sz="1800" noProof="0" dirty="0">
                          <a:solidFill>
                            <a:schemeClr val="tx2"/>
                          </a:solidFill>
                        </a:rPr>
                        <a:t>Chi, Col</a:t>
                      </a: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485913346"/>
                  </a:ext>
                </a:extLst>
              </a:tr>
              <a:tr h="502296">
                <a:tc>
                  <a:txBody>
                    <a:bodyPr/>
                    <a:lstStyle/>
                    <a:p>
                      <a:pPr algn="ctr"/>
                      <a:r>
                        <a:rPr lang="es-419" sz="1800" b="1" noProof="0" dirty="0">
                          <a:solidFill>
                            <a:schemeClr val="accent1"/>
                          </a:solidFill>
                          <a:latin typeface="+mj-lt"/>
                        </a:rPr>
                        <a:t>3</a:t>
                      </a:r>
                    </a:p>
                  </a:txBody>
                  <a:tcPr anchor="ct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2"/>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800" noProof="0" dirty="0">
                          <a:solidFill>
                            <a:schemeClr val="tx2"/>
                          </a:solidFill>
                        </a:rPr>
                        <a:t>Yo … escogería un producto certificado FSC en vez de un producto equivalente sin la certificación</a:t>
                      </a:r>
                      <a:endParaRPr lang="es-419" sz="1800" noProof="0" dirty="0">
                        <a:solidFill>
                          <a:schemeClr val="tx2"/>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800" noProof="0" dirty="0">
                          <a:solidFill>
                            <a:schemeClr val="tx2"/>
                          </a:solidFill>
                        </a:rPr>
                        <a:t>Definitivamente 44%/51%/50%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800" noProof="0" dirty="0">
                          <a:solidFill>
                            <a:schemeClr val="tx2"/>
                          </a:solidFill>
                        </a:rPr>
                        <a:t>Chi, Col, Mex</a:t>
                      </a: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bg2"/>
                    </a:solidFill>
                  </a:tcPr>
                </a:tc>
                <a:extLst>
                  <a:ext uri="{0D108BD9-81ED-4DB2-BD59-A6C34878D82A}">
                    <a16:rowId xmlns:a16="http://schemas.microsoft.com/office/drawing/2014/main" val="2095027582"/>
                  </a:ext>
                </a:extLst>
              </a:tr>
            </a:tbl>
          </a:graphicData>
        </a:graphic>
      </p:graphicFrame>
      <p:sp>
        <p:nvSpPr>
          <p:cNvPr id="7" name="Rectangle 6">
            <a:extLst>
              <a:ext uri="{FF2B5EF4-FFF2-40B4-BE49-F238E27FC236}">
                <a16:creationId xmlns:a16="http://schemas.microsoft.com/office/drawing/2014/main" id="{467341FA-117C-4BFB-A427-E617A54D1EEA}"/>
              </a:ext>
            </a:extLst>
          </p:cNvPr>
          <p:cNvSpPr/>
          <p:nvPr/>
        </p:nvSpPr>
        <p:spPr>
          <a:xfrm>
            <a:off x="10720489" y="170121"/>
            <a:ext cx="1358097" cy="8844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 name="Picture 8">
            <a:extLst>
              <a:ext uri="{FF2B5EF4-FFF2-40B4-BE49-F238E27FC236}">
                <a16:creationId xmlns:a16="http://schemas.microsoft.com/office/drawing/2014/main" id="{44392BFF-BC53-415D-852E-1FD1E900A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9260" y="3845"/>
            <a:ext cx="1892740" cy="884418"/>
          </a:xfrm>
          <a:prstGeom prst="rect">
            <a:avLst/>
          </a:prstGeom>
        </p:spPr>
      </p:pic>
      <p:sp>
        <p:nvSpPr>
          <p:cNvPr id="11" name="Retângulo 10">
            <a:extLst>
              <a:ext uri="{FF2B5EF4-FFF2-40B4-BE49-F238E27FC236}">
                <a16:creationId xmlns:a16="http://schemas.microsoft.com/office/drawing/2014/main" id="{14783C2E-BECE-4788-A3E5-7FE8832392A7}"/>
              </a:ext>
            </a:extLst>
          </p:cNvPr>
          <p:cNvSpPr/>
          <p:nvPr/>
        </p:nvSpPr>
        <p:spPr>
          <a:xfrm>
            <a:off x="494450" y="6137564"/>
            <a:ext cx="835585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lumMod val="65000"/>
                    <a:lumOff val="35000"/>
                  </a:schemeClr>
                </a:solidFill>
              </a:rPr>
              <a:t>P13. Con base en su conocimiento del FSC, ¿cuál es la probabilidad de que haga lo siguiente? </a:t>
            </a:r>
          </a:p>
          <a:p>
            <a:r>
              <a:rPr lang="es-ES" sz="1000" dirty="0">
                <a:solidFill>
                  <a:schemeClr val="tx1">
                    <a:lumMod val="65000"/>
                    <a:lumOff val="35000"/>
                  </a:schemeClr>
                </a:solidFill>
              </a:rPr>
              <a:t>Definitivamente no vs definidamente sí (escala de 5 puntos)</a:t>
            </a:r>
          </a:p>
          <a:p>
            <a:endParaRPr lang="es-419" sz="1000" dirty="0">
              <a:solidFill>
                <a:schemeClr val="tx1">
                  <a:lumMod val="65000"/>
                  <a:lumOff val="35000"/>
                </a:schemeClr>
              </a:solidFill>
            </a:endParaRPr>
          </a:p>
        </p:txBody>
      </p:sp>
      <p:sp>
        <p:nvSpPr>
          <p:cNvPr id="12" name="Text Placeholder 6">
            <a:extLst>
              <a:ext uri="{FF2B5EF4-FFF2-40B4-BE49-F238E27FC236}">
                <a16:creationId xmlns:a16="http://schemas.microsoft.com/office/drawing/2014/main" id="{2EA50E73-BA5E-4269-8D93-8F86E0BC623B}"/>
              </a:ext>
            </a:extLst>
          </p:cNvPr>
          <p:cNvSpPr txBox="1">
            <a:spLocks/>
          </p:cNvSpPr>
          <p:nvPr/>
        </p:nvSpPr>
        <p:spPr>
          <a:xfrm>
            <a:off x="472093" y="302171"/>
            <a:ext cx="9827168" cy="1048330"/>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r>
              <a:rPr lang="es-419" dirty="0"/>
              <a:t>El punto de que “recomiendan productos certificados por FSC” es el más fuerte en términos de probabilidad de tener ese comportamiento, seguido del facto de que comprarían ese sobre otro </a:t>
            </a:r>
          </a:p>
        </p:txBody>
      </p:sp>
      <p:pic>
        <p:nvPicPr>
          <p:cNvPr id="13" name="Picture 19">
            <a:extLst>
              <a:ext uri="{FF2B5EF4-FFF2-40B4-BE49-F238E27FC236}">
                <a16:creationId xmlns:a16="http://schemas.microsoft.com/office/drawing/2014/main" id="{9DA32164-9836-4A30-A3F9-B53B362A46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20489" y="6288257"/>
            <a:ext cx="1272865" cy="418431"/>
          </a:xfrm>
          <a:prstGeom prst="rect">
            <a:avLst/>
          </a:prstGeom>
        </p:spPr>
      </p:pic>
    </p:spTree>
    <p:extLst>
      <p:ext uri="{BB962C8B-B14F-4D97-AF65-F5344CB8AC3E}">
        <p14:creationId xmlns:p14="http://schemas.microsoft.com/office/powerpoint/2010/main" val="1504085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floor, indoor, building, living&#10;&#10;Description automatically generated">
            <a:extLst>
              <a:ext uri="{FF2B5EF4-FFF2-40B4-BE49-F238E27FC236}">
                <a16:creationId xmlns:a16="http://schemas.microsoft.com/office/drawing/2014/main" id="{FA180234-3D64-4212-B291-2A1F25DA26D6}"/>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t="26" b="26"/>
          <a:stretch/>
        </p:blipFill>
        <p:spPr>
          <a:xfrm>
            <a:off x="0" y="1"/>
            <a:ext cx="12192000" cy="6858000"/>
          </a:xfrm>
        </p:spPr>
      </p:pic>
      <p:sp>
        <p:nvSpPr>
          <p:cNvPr id="7" name="Text Placeholder 6">
            <a:extLst>
              <a:ext uri="{FF2B5EF4-FFF2-40B4-BE49-F238E27FC236}">
                <a16:creationId xmlns:a16="http://schemas.microsoft.com/office/drawing/2014/main" id="{35865EE7-1F62-48B6-9318-02CB522B4BB3}"/>
              </a:ext>
            </a:extLst>
          </p:cNvPr>
          <p:cNvSpPr>
            <a:spLocks noGrp="1"/>
          </p:cNvSpPr>
          <p:nvPr>
            <p:ph type="body" sz="quarter" idx="20"/>
          </p:nvPr>
        </p:nvSpPr>
        <p:spPr>
          <a:xfrm>
            <a:off x="7540580" y="1"/>
            <a:ext cx="4651420" cy="1673605"/>
          </a:xfrm>
        </p:spPr>
        <p:txBody>
          <a:bodyPr/>
          <a:lstStyle/>
          <a:p>
            <a:r>
              <a:rPr lang="en-AU"/>
              <a:t> </a:t>
            </a:r>
          </a:p>
        </p:txBody>
      </p:sp>
      <p:sp>
        <p:nvSpPr>
          <p:cNvPr id="4" name="Title 3">
            <a:extLst>
              <a:ext uri="{FF2B5EF4-FFF2-40B4-BE49-F238E27FC236}">
                <a16:creationId xmlns:a16="http://schemas.microsoft.com/office/drawing/2014/main" id="{E5EE6263-8ED7-4C04-858C-9F51E64D5946}"/>
              </a:ext>
            </a:extLst>
          </p:cNvPr>
          <p:cNvSpPr>
            <a:spLocks noGrp="1"/>
          </p:cNvSpPr>
          <p:nvPr>
            <p:ph type="title"/>
          </p:nvPr>
        </p:nvSpPr>
        <p:spPr>
          <a:xfrm>
            <a:off x="719400" y="2619000"/>
            <a:ext cx="9000000" cy="1620000"/>
          </a:xfrm>
        </p:spPr>
        <p:txBody>
          <a:bodyPr/>
          <a:lstStyle/>
          <a:p>
            <a:r>
              <a:rPr lang="en-AU" dirty="0"/>
              <a:t>RECONOCIMIENTO DE LA MARCA FSC</a:t>
            </a:r>
          </a:p>
        </p:txBody>
      </p:sp>
      <p:pic>
        <p:nvPicPr>
          <p:cNvPr id="8" name="Picture 7">
            <a:extLst>
              <a:ext uri="{FF2B5EF4-FFF2-40B4-BE49-F238E27FC236}">
                <a16:creationId xmlns:a16="http://schemas.microsoft.com/office/drawing/2014/main" id="{4C541ECE-6F7F-4F5E-AB68-985849270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4230" y="73673"/>
            <a:ext cx="1647770" cy="769951"/>
          </a:xfrm>
          <a:prstGeom prst="rect">
            <a:avLst/>
          </a:prstGeom>
        </p:spPr>
      </p:pic>
    </p:spTree>
    <p:extLst>
      <p:ext uri="{BB962C8B-B14F-4D97-AF65-F5344CB8AC3E}">
        <p14:creationId xmlns:p14="http://schemas.microsoft.com/office/powerpoint/2010/main" val="3131222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19">
            <a:extLst>
              <a:ext uri="{FF2B5EF4-FFF2-40B4-BE49-F238E27FC236}">
                <a16:creationId xmlns:a16="http://schemas.microsoft.com/office/drawing/2014/main" id="{57E3ACDD-C42B-4703-AA4C-5A460694FFCF}"/>
              </a:ext>
            </a:extLst>
          </p:cNvPr>
          <p:cNvGraphicFramePr/>
          <p:nvPr>
            <p:extLst>
              <p:ext uri="{D42A27DB-BD31-4B8C-83A1-F6EECF244321}">
                <p14:modId xmlns:p14="http://schemas.microsoft.com/office/powerpoint/2010/main" val="3264002175"/>
              </p:ext>
            </p:extLst>
          </p:nvPr>
        </p:nvGraphicFramePr>
        <p:xfrm>
          <a:off x="3534125" y="718140"/>
          <a:ext cx="9499262" cy="372501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6">
            <a:extLst>
              <a:ext uri="{FF2B5EF4-FFF2-40B4-BE49-F238E27FC236}">
                <a16:creationId xmlns:a16="http://schemas.microsoft.com/office/drawing/2014/main" id="{69B65E9A-7A2A-415B-9C5C-3E44A0D47E73}"/>
              </a:ext>
            </a:extLst>
          </p:cNvPr>
          <p:cNvSpPr txBox="1">
            <a:spLocks/>
          </p:cNvSpPr>
          <p:nvPr/>
        </p:nvSpPr>
        <p:spPr>
          <a:xfrm>
            <a:off x="420022" y="204618"/>
            <a:ext cx="6639997" cy="466539"/>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s-ES" sz="2400" b="1" i="0" u="none" strike="noStrike" kern="1200" cap="none" spc="0" normalizeH="0" baseline="0" noProof="0" dirty="0" err="1">
                <a:ln>
                  <a:noFill/>
                </a:ln>
                <a:solidFill>
                  <a:srgbClr val="285C4D"/>
                </a:solidFill>
                <a:effectLst/>
                <a:uLnTx/>
                <a:uFillTx/>
                <a:latin typeface="Greycliff CF"/>
                <a:ea typeface="+mn-ea"/>
                <a:cs typeface="+mn-cs"/>
              </a:rPr>
              <a:t>Awareness</a:t>
            </a:r>
            <a:r>
              <a:rPr kumimoji="0" lang="es-ES" sz="2400" b="1" i="0" u="none" strike="noStrike" kern="1200" cap="none" spc="0" normalizeH="0" baseline="0" noProof="0" dirty="0">
                <a:ln>
                  <a:noFill/>
                </a:ln>
                <a:solidFill>
                  <a:srgbClr val="285C4D"/>
                </a:solidFill>
                <a:effectLst/>
                <a:uLnTx/>
                <a:uFillTx/>
                <a:latin typeface="Greycliff CF"/>
                <a:ea typeface="+mn-ea"/>
                <a:cs typeface="+mn-cs"/>
              </a:rPr>
              <a:t> FSC en Chile</a:t>
            </a:r>
          </a:p>
        </p:txBody>
      </p:sp>
      <p:sp>
        <p:nvSpPr>
          <p:cNvPr id="18" name="TextBox 17">
            <a:extLst>
              <a:ext uri="{FF2B5EF4-FFF2-40B4-BE49-F238E27FC236}">
                <a16:creationId xmlns:a16="http://schemas.microsoft.com/office/drawing/2014/main" id="{2AF8D98B-4414-4189-AA5C-C129166FC705}"/>
              </a:ext>
            </a:extLst>
          </p:cNvPr>
          <p:cNvSpPr txBox="1"/>
          <p:nvPr/>
        </p:nvSpPr>
        <p:spPr>
          <a:xfrm>
            <a:off x="334962" y="3564233"/>
            <a:ext cx="3808413"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285C4D"/>
                </a:solidFill>
                <a:effectLst/>
                <a:uLnTx/>
                <a:uFillTx/>
                <a:latin typeface="Greycliff CF"/>
                <a:ea typeface="+mn-ea"/>
                <a:cs typeface="+mn-cs"/>
              </a:rPr>
              <a:t>KPIs FSC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85C4D"/>
                </a:solidFill>
                <a:effectLst/>
                <a:uLnTx/>
                <a:uFillTx/>
                <a:latin typeface="Greycliff CF"/>
                <a:ea typeface="+mn-ea"/>
                <a:cs typeface="+mn-cs"/>
              </a:rPr>
              <a:t>&gt; Motivación de compra con la etiqueta FSC: </a:t>
            </a:r>
            <a:r>
              <a:rPr kumimoji="0" lang="es-ES" sz="1800" b="1" i="0" u="none" strike="noStrike" kern="1200" cap="none" spc="0" normalizeH="0" baseline="0" noProof="0" dirty="0">
                <a:ln>
                  <a:noFill/>
                </a:ln>
                <a:solidFill>
                  <a:srgbClr val="285C4D"/>
                </a:solidFill>
                <a:effectLst/>
                <a:uLnTx/>
                <a:uFillTx/>
                <a:latin typeface="Greycliff CF"/>
                <a:ea typeface="+mn-ea"/>
                <a:cs typeface="+mn-cs"/>
              </a:rPr>
              <a:t>66%</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srgbClr val="285C4D"/>
              </a:solidFill>
              <a:effectLst/>
              <a:uLnTx/>
              <a:uFillTx/>
              <a:latin typeface="Greycliff CF"/>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419" sz="1800" b="0" i="0" u="none" strike="noStrike" kern="1200" cap="none" spc="0" normalizeH="0" baseline="0" noProof="0" dirty="0">
                <a:ln>
                  <a:noFill/>
                </a:ln>
                <a:solidFill>
                  <a:srgbClr val="285C4D"/>
                </a:solidFill>
                <a:effectLst/>
                <a:uLnTx/>
                <a:uFillTx/>
                <a:latin typeface="Greycliff CF"/>
                <a:ea typeface="+mn-ea"/>
                <a:cs typeface="+mn-cs"/>
              </a:rPr>
              <a:t>&gt; Confianza en FSC</a:t>
            </a:r>
          </a:p>
        </p:txBody>
      </p:sp>
      <p:sp>
        <p:nvSpPr>
          <p:cNvPr id="19" name="Slide Number Placeholder 5">
            <a:extLst>
              <a:ext uri="{FF2B5EF4-FFF2-40B4-BE49-F238E27FC236}">
                <a16:creationId xmlns:a16="http://schemas.microsoft.com/office/drawing/2014/main" id="{761524CB-190C-4344-A397-756CFAA9C04B}"/>
              </a:ext>
            </a:extLst>
          </p:cNvPr>
          <p:cNvSpPr>
            <a:spLocks noGrp="1"/>
          </p:cNvSpPr>
          <p:nvPr>
            <p:ph type="sldNum" sz="quarter" idx="17"/>
          </p:nvPr>
        </p:nvSpPr>
        <p:spPr>
          <a:xfrm>
            <a:off x="334962" y="6288257"/>
            <a:ext cx="72741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1000" b="0" i="0" u="none" strike="noStrike" kern="1200" cap="none" spc="0" normalizeH="0" baseline="0" noProof="0">
              <a:ln>
                <a:noFill/>
              </a:ln>
              <a:solidFill>
                <a:srgbClr val="285C4D"/>
              </a:solidFill>
              <a:effectLst/>
              <a:uLnTx/>
              <a:uFillTx/>
              <a:latin typeface="Greycliff CF"/>
              <a:ea typeface="+mn-ea"/>
              <a:cs typeface="+mn-cs"/>
            </a:endParaRPr>
          </a:p>
        </p:txBody>
      </p:sp>
      <p:sp>
        <p:nvSpPr>
          <p:cNvPr id="12" name="Rectangle 11">
            <a:extLst>
              <a:ext uri="{FF2B5EF4-FFF2-40B4-BE49-F238E27FC236}">
                <a16:creationId xmlns:a16="http://schemas.microsoft.com/office/drawing/2014/main" id="{95DBA599-9F9A-4E6F-B4BA-6373D038678F}"/>
              </a:ext>
            </a:extLst>
          </p:cNvPr>
          <p:cNvSpPr/>
          <p:nvPr/>
        </p:nvSpPr>
        <p:spPr>
          <a:xfrm>
            <a:off x="10720489" y="170121"/>
            <a:ext cx="1358097" cy="8844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Greycliff CF"/>
              <a:ea typeface="+mn-ea"/>
              <a:cs typeface="+mn-cs"/>
            </a:endParaRPr>
          </a:p>
        </p:txBody>
      </p:sp>
      <p:sp>
        <p:nvSpPr>
          <p:cNvPr id="20" name="TextBox 19">
            <a:extLst>
              <a:ext uri="{FF2B5EF4-FFF2-40B4-BE49-F238E27FC236}">
                <a16:creationId xmlns:a16="http://schemas.microsoft.com/office/drawing/2014/main" id="{ED54BC32-7951-4366-ACC4-3E10C84CD647}"/>
              </a:ext>
            </a:extLst>
          </p:cNvPr>
          <p:cNvSpPr txBox="1"/>
          <p:nvPr/>
        </p:nvSpPr>
        <p:spPr>
          <a:xfrm>
            <a:off x="6738013" y="792569"/>
            <a:ext cx="39824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85C4D"/>
                </a:solidFill>
                <a:effectLst/>
                <a:uLnTx/>
                <a:uFillTx/>
                <a:latin typeface="Greycliff CF"/>
                <a:ea typeface="+mn-ea"/>
                <a:cs typeface="+mn-cs"/>
              </a:rPr>
              <a:t>&gt;</a:t>
            </a:r>
            <a:r>
              <a:rPr kumimoji="0" lang="es-ES" sz="1800" b="0" i="0" u="none" strike="noStrike" kern="1200" cap="none" spc="0" normalizeH="0" baseline="0" noProof="0" dirty="0">
                <a:ln>
                  <a:noFill/>
                </a:ln>
                <a:solidFill>
                  <a:prstClr val="black"/>
                </a:solidFill>
                <a:effectLst/>
                <a:uLnTx/>
                <a:uFillTx/>
                <a:latin typeface="Greycliff CF"/>
                <a:ea typeface="+mn-ea"/>
                <a:cs typeface="+mn-cs"/>
              </a:rPr>
              <a:t> </a:t>
            </a:r>
            <a:r>
              <a:rPr kumimoji="0" lang="es-ES" sz="1800" b="0" i="0" u="none" strike="noStrike" kern="1200" cap="none" spc="0" normalizeH="0" baseline="0" noProof="0" dirty="0">
                <a:ln>
                  <a:noFill/>
                </a:ln>
                <a:solidFill>
                  <a:srgbClr val="285C4D"/>
                </a:solidFill>
                <a:effectLst/>
                <a:uLnTx/>
                <a:uFillTx/>
                <a:latin typeface="Greycliff CF"/>
                <a:ea typeface="+mn-ea"/>
                <a:cs typeface="+mn-cs"/>
              </a:rPr>
              <a:t>Compra de productos FSC</a:t>
            </a:r>
            <a:endParaRPr kumimoji="0" lang="es-419" sz="1800" b="0" i="0" u="none" strike="noStrike" kern="1200" cap="none" spc="0" normalizeH="0" baseline="0" noProof="0" dirty="0">
              <a:ln>
                <a:noFill/>
              </a:ln>
              <a:solidFill>
                <a:srgbClr val="285C4D"/>
              </a:solidFill>
              <a:effectLst/>
              <a:uLnTx/>
              <a:uFillTx/>
              <a:latin typeface="Greycliff CF"/>
              <a:ea typeface="+mn-ea"/>
              <a:cs typeface="+mn-cs"/>
            </a:endParaRPr>
          </a:p>
        </p:txBody>
      </p:sp>
      <p:pic>
        <p:nvPicPr>
          <p:cNvPr id="24" name="Picture 23">
            <a:extLst>
              <a:ext uri="{FF2B5EF4-FFF2-40B4-BE49-F238E27FC236}">
                <a16:creationId xmlns:a16="http://schemas.microsoft.com/office/drawing/2014/main" id="{E4A8A11A-D408-4F58-80E0-1AEAF476B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9260" y="3845"/>
            <a:ext cx="1892740" cy="884418"/>
          </a:xfrm>
          <a:prstGeom prst="rect">
            <a:avLst/>
          </a:prstGeom>
        </p:spPr>
      </p:pic>
      <p:sp>
        <p:nvSpPr>
          <p:cNvPr id="13" name="Retângulo 12">
            <a:extLst>
              <a:ext uri="{FF2B5EF4-FFF2-40B4-BE49-F238E27FC236}">
                <a16:creationId xmlns:a16="http://schemas.microsoft.com/office/drawing/2014/main" id="{5919596E-59ED-40D9-844E-FBEE4D2DBC2E}"/>
              </a:ext>
            </a:extLst>
          </p:cNvPr>
          <p:cNvSpPr/>
          <p:nvPr/>
        </p:nvSpPr>
        <p:spPr>
          <a:xfrm>
            <a:off x="587225" y="6259968"/>
            <a:ext cx="536700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white">
                    <a:lumMod val="50000"/>
                  </a:prstClr>
                </a:solidFill>
                <a:effectLst/>
                <a:uLnTx/>
                <a:uFillTx/>
                <a:latin typeface="Greycliff CF"/>
                <a:ea typeface="+mn-ea"/>
                <a:cs typeface="+mn-cs"/>
              </a:rPr>
              <a:t>P3. ¿Alguna vez ha visto los siguientes logotipos o etiquetas?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white">
                    <a:lumMod val="50000"/>
                  </a:prstClr>
                </a:solidFill>
                <a:effectLst/>
                <a:uLnTx/>
                <a:uFillTx/>
                <a:latin typeface="Greycliff CF"/>
                <a:ea typeface="+mn-ea"/>
                <a:cs typeface="+mn-cs"/>
              </a:rPr>
              <a:t>P11. Imagine que vio la etiqueta FSC en un producto. ¿Cuánto le motivaría a comprar ese producto?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white">
                    <a:lumMod val="50000"/>
                  </a:prstClr>
                </a:solidFill>
                <a:effectLst/>
                <a:uLnTx/>
                <a:uFillTx/>
                <a:latin typeface="Greycliff CF"/>
                <a:ea typeface="+mn-ea"/>
                <a:cs typeface="+mn-cs"/>
              </a:rPr>
              <a:t>P12. ¿Cuánta confianza tiene en FSC para proteger los bosques?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prstClr val="white">
                  <a:lumMod val="50000"/>
                </a:prstClr>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000" b="0" i="0" u="none" strike="noStrike" kern="1200" cap="none" spc="0" normalizeH="0" baseline="0" noProof="0" dirty="0">
              <a:ln>
                <a:noFill/>
              </a:ln>
              <a:solidFill>
                <a:prstClr val="white">
                  <a:lumMod val="50000"/>
                </a:prstClr>
              </a:solidFill>
              <a:effectLst/>
              <a:uLnTx/>
              <a:uFillTx/>
              <a:latin typeface="Greycliff CF"/>
              <a:ea typeface="+mn-ea"/>
              <a:cs typeface="+mn-cs"/>
            </a:endParaRPr>
          </a:p>
        </p:txBody>
      </p:sp>
      <p:sp>
        <p:nvSpPr>
          <p:cNvPr id="14" name="Retângulo 13">
            <a:extLst>
              <a:ext uri="{FF2B5EF4-FFF2-40B4-BE49-F238E27FC236}">
                <a16:creationId xmlns:a16="http://schemas.microsoft.com/office/drawing/2014/main" id="{B130E7B6-7473-4659-A57A-A666A41E0D0D}"/>
              </a:ext>
            </a:extLst>
          </p:cNvPr>
          <p:cNvSpPr/>
          <p:nvPr/>
        </p:nvSpPr>
        <p:spPr>
          <a:xfrm>
            <a:off x="6626178" y="6233932"/>
            <a:ext cx="393866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419" sz="1000" b="0" i="0" u="none" strike="noStrike" kern="1200" cap="none" spc="0" normalizeH="0" baseline="0" noProof="0" dirty="0">
                <a:ln>
                  <a:noFill/>
                </a:ln>
                <a:solidFill>
                  <a:prstClr val="white">
                    <a:lumMod val="50000"/>
                  </a:prstClr>
                </a:solidFill>
                <a:effectLst/>
                <a:uLnTx/>
                <a:uFillTx/>
                <a:latin typeface="Greycliff CF"/>
                <a:ea typeface="+mn-ea"/>
                <a:cs typeface="+mn-cs"/>
              </a:rPr>
              <a:t>P10. ¿Alguna vez ha comprado o visto alguno de los siguientes productos que muestran la etiqueta FSC?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prstClr val="white">
                  <a:lumMod val="50000"/>
                </a:prstClr>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000" b="0" i="0" u="none" strike="noStrike" kern="1200" cap="none" spc="0" normalizeH="0" baseline="0" noProof="0" dirty="0">
              <a:ln>
                <a:noFill/>
              </a:ln>
              <a:solidFill>
                <a:prstClr val="white">
                  <a:lumMod val="50000"/>
                </a:prstClr>
              </a:solidFill>
              <a:effectLst/>
              <a:uLnTx/>
              <a:uFillTx/>
              <a:latin typeface="Greycliff CF"/>
              <a:ea typeface="+mn-ea"/>
              <a:cs typeface="+mn-cs"/>
            </a:endParaRPr>
          </a:p>
        </p:txBody>
      </p:sp>
      <p:sp>
        <p:nvSpPr>
          <p:cNvPr id="15" name="TextBox 19">
            <a:extLst>
              <a:ext uri="{FF2B5EF4-FFF2-40B4-BE49-F238E27FC236}">
                <a16:creationId xmlns:a16="http://schemas.microsoft.com/office/drawing/2014/main" id="{5AC2D459-8FB3-4160-AE2B-2FFE29839AAB}"/>
              </a:ext>
            </a:extLst>
          </p:cNvPr>
          <p:cNvSpPr txBox="1"/>
          <p:nvPr/>
        </p:nvSpPr>
        <p:spPr>
          <a:xfrm>
            <a:off x="507508" y="797664"/>
            <a:ext cx="39824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85C4D"/>
                </a:solidFill>
                <a:effectLst/>
                <a:uLnTx/>
                <a:uFillTx/>
                <a:latin typeface="Greycliff CF"/>
                <a:ea typeface="+mn-ea"/>
                <a:cs typeface="+mn-cs"/>
              </a:rPr>
              <a:t>&gt; Conocimiento impulsado</a:t>
            </a:r>
            <a:endParaRPr kumimoji="0" lang="es-419" sz="1800" b="0" i="0" u="none" strike="noStrike" kern="1200" cap="none" spc="0" normalizeH="0" baseline="0" noProof="0" dirty="0">
              <a:ln>
                <a:noFill/>
              </a:ln>
              <a:solidFill>
                <a:srgbClr val="285C4D"/>
              </a:solidFill>
              <a:effectLst/>
              <a:uLnTx/>
              <a:uFillTx/>
              <a:latin typeface="Greycliff CF"/>
              <a:ea typeface="+mn-ea"/>
              <a:cs typeface="+mn-cs"/>
            </a:endParaRPr>
          </a:p>
        </p:txBody>
      </p:sp>
      <p:graphicFrame>
        <p:nvGraphicFramePr>
          <p:cNvPr id="16" name="Chart 5">
            <a:extLst>
              <a:ext uri="{FF2B5EF4-FFF2-40B4-BE49-F238E27FC236}">
                <a16:creationId xmlns:a16="http://schemas.microsoft.com/office/drawing/2014/main" id="{33F5FDDA-A6DD-4F52-B366-7668419B1062}"/>
              </a:ext>
            </a:extLst>
          </p:cNvPr>
          <p:cNvGraphicFramePr>
            <a:graphicFrameLocks/>
          </p:cNvGraphicFramePr>
          <p:nvPr>
            <p:extLst>
              <p:ext uri="{D42A27DB-BD31-4B8C-83A1-F6EECF244321}">
                <p14:modId xmlns:p14="http://schemas.microsoft.com/office/powerpoint/2010/main" val="3538684451"/>
              </p:ext>
            </p:extLst>
          </p:nvPr>
        </p:nvGraphicFramePr>
        <p:xfrm>
          <a:off x="435767" y="1157326"/>
          <a:ext cx="5908926" cy="18586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Chart 6">
            <a:extLst>
              <a:ext uri="{FF2B5EF4-FFF2-40B4-BE49-F238E27FC236}">
                <a16:creationId xmlns:a16="http://schemas.microsoft.com/office/drawing/2014/main" id="{24C69915-632E-4720-A85D-9FDFC86DE54D}"/>
              </a:ext>
            </a:extLst>
          </p:cNvPr>
          <p:cNvGraphicFramePr/>
          <p:nvPr>
            <p:extLst>
              <p:ext uri="{D42A27DB-BD31-4B8C-83A1-F6EECF244321}">
                <p14:modId xmlns:p14="http://schemas.microsoft.com/office/powerpoint/2010/main" val="1925733558"/>
              </p:ext>
            </p:extLst>
          </p:nvPr>
        </p:nvGraphicFramePr>
        <p:xfrm>
          <a:off x="2110069" y="4549514"/>
          <a:ext cx="2560321" cy="1396803"/>
        </p:xfrm>
        <a:graphic>
          <a:graphicData uri="http://schemas.openxmlformats.org/drawingml/2006/chart">
            <c:chart xmlns:c="http://schemas.openxmlformats.org/drawingml/2006/chart" xmlns:r="http://schemas.openxmlformats.org/officeDocument/2006/relationships" r:id="rId6"/>
          </a:graphicData>
        </a:graphic>
      </p:graphicFrame>
      <p:sp>
        <p:nvSpPr>
          <p:cNvPr id="28" name="Elipse 27">
            <a:extLst>
              <a:ext uri="{FF2B5EF4-FFF2-40B4-BE49-F238E27FC236}">
                <a16:creationId xmlns:a16="http://schemas.microsoft.com/office/drawing/2014/main" id="{321C4231-45FD-4649-810D-39882C7B3DE4}"/>
              </a:ext>
            </a:extLst>
          </p:cNvPr>
          <p:cNvSpPr/>
          <p:nvPr/>
        </p:nvSpPr>
        <p:spPr>
          <a:xfrm>
            <a:off x="2173867" y="5381353"/>
            <a:ext cx="489264" cy="356510"/>
          </a:xfrm>
          <a:prstGeom prst="ellipse">
            <a:avLst/>
          </a:prstGeom>
          <a:noFill/>
          <a:ln w="190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reycliff CF"/>
              <a:ea typeface="+mn-ea"/>
              <a:cs typeface="+mn-cs"/>
            </a:endParaRPr>
          </a:p>
        </p:txBody>
      </p:sp>
      <p:pic>
        <p:nvPicPr>
          <p:cNvPr id="21" name="Picture 19">
            <a:extLst>
              <a:ext uri="{FF2B5EF4-FFF2-40B4-BE49-F238E27FC236}">
                <a16:creationId xmlns:a16="http://schemas.microsoft.com/office/drawing/2014/main" id="{C7991D17-1994-4494-B3E1-F7D369602EE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20489" y="6288257"/>
            <a:ext cx="1272865" cy="418431"/>
          </a:xfrm>
          <a:prstGeom prst="rect">
            <a:avLst/>
          </a:prstGeom>
        </p:spPr>
      </p:pic>
      <p:pic>
        <p:nvPicPr>
          <p:cNvPr id="22" name="Picture 11" descr="Resultado de imagem para FSC logo">
            <a:hlinkClick r:id="rId8"/>
            <a:extLst>
              <a:ext uri="{FF2B5EF4-FFF2-40B4-BE49-F238E27FC236}">
                <a16:creationId xmlns:a16="http://schemas.microsoft.com/office/drawing/2014/main" id="{149779A4-4BDE-4ABD-A7F2-C27A3691DA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2372" y="1804256"/>
            <a:ext cx="774863" cy="581147"/>
          </a:xfrm>
          <a:prstGeom prst="rect">
            <a:avLst/>
          </a:prstGeom>
        </p:spPr>
      </p:pic>
    </p:spTree>
    <p:extLst>
      <p:ext uri="{BB962C8B-B14F-4D97-AF65-F5344CB8AC3E}">
        <p14:creationId xmlns:p14="http://schemas.microsoft.com/office/powerpoint/2010/main" val="1038712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19">
            <a:extLst>
              <a:ext uri="{FF2B5EF4-FFF2-40B4-BE49-F238E27FC236}">
                <a16:creationId xmlns:a16="http://schemas.microsoft.com/office/drawing/2014/main" id="{57E3ACDD-C42B-4703-AA4C-5A460694FFCF}"/>
              </a:ext>
            </a:extLst>
          </p:cNvPr>
          <p:cNvGraphicFramePr/>
          <p:nvPr>
            <p:extLst>
              <p:ext uri="{D42A27DB-BD31-4B8C-83A1-F6EECF244321}">
                <p14:modId xmlns:p14="http://schemas.microsoft.com/office/powerpoint/2010/main" val="983752867"/>
              </p:ext>
            </p:extLst>
          </p:nvPr>
        </p:nvGraphicFramePr>
        <p:xfrm>
          <a:off x="3534125" y="718140"/>
          <a:ext cx="9499262" cy="3725013"/>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2AF8D98B-4414-4189-AA5C-C129166FC705}"/>
              </a:ext>
            </a:extLst>
          </p:cNvPr>
          <p:cNvSpPr txBox="1"/>
          <p:nvPr/>
        </p:nvSpPr>
        <p:spPr>
          <a:xfrm>
            <a:off x="334962" y="3564233"/>
            <a:ext cx="3808413" cy="1477328"/>
          </a:xfrm>
          <a:prstGeom prst="rect">
            <a:avLst/>
          </a:prstGeom>
          <a:noFill/>
        </p:spPr>
        <p:txBody>
          <a:bodyPr wrap="square">
            <a:spAutoFit/>
          </a:bodyPr>
          <a:lstStyle/>
          <a:p>
            <a:pPr algn="just"/>
            <a:r>
              <a:rPr lang="es-ES" b="1" dirty="0">
                <a:solidFill>
                  <a:schemeClr val="tx2"/>
                </a:solidFill>
              </a:rPr>
              <a:t>KPIs FSC</a:t>
            </a:r>
          </a:p>
          <a:p>
            <a:pPr algn="just"/>
            <a:r>
              <a:rPr lang="es-ES" dirty="0">
                <a:solidFill>
                  <a:schemeClr val="tx2"/>
                </a:solidFill>
              </a:rPr>
              <a:t>&gt; Motivación de compra con la etiqueta FSC: </a:t>
            </a:r>
            <a:r>
              <a:rPr lang="es-ES" b="1" dirty="0">
                <a:solidFill>
                  <a:schemeClr val="tx2"/>
                </a:solidFill>
              </a:rPr>
              <a:t>77%</a:t>
            </a:r>
          </a:p>
          <a:p>
            <a:pPr algn="just"/>
            <a:endParaRPr lang="es-419" dirty="0">
              <a:solidFill>
                <a:schemeClr val="tx2"/>
              </a:solidFill>
            </a:endParaRPr>
          </a:p>
          <a:p>
            <a:pPr algn="just"/>
            <a:r>
              <a:rPr lang="es-419" dirty="0">
                <a:solidFill>
                  <a:schemeClr val="tx2"/>
                </a:solidFill>
              </a:rPr>
              <a:t>&gt; Confianza en FSC</a:t>
            </a:r>
          </a:p>
        </p:txBody>
      </p:sp>
      <p:sp>
        <p:nvSpPr>
          <p:cNvPr id="19" name="Slide Number Placeholder 5">
            <a:extLst>
              <a:ext uri="{FF2B5EF4-FFF2-40B4-BE49-F238E27FC236}">
                <a16:creationId xmlns:a16="http://schemas.microsoft.com/office/drawing/2014/main" id="{761524CB-190C-4344-A397-756CFAA9C04B}"/>
              </a:ext>
            </a:extLst>
          </p:cNvPr>
          <p:cNvSpPr>
            <a:spLocks noGrp="1"/>
          </p:cNvSpPr>
          <p:nvPr>
            <p:ph type="sldNum" sz="quarter" idx="17"/>
          </p:nvPr>
        </p:nvSpPr>
        <p:spPr>
          <a:xfrm>
            <a:off x="334962" y="6288257"/>
            <a:ext cx="727410" cy="365125"/>
          </a:xfrm>
        </p:spPr>
        <p:txBody>
          <a:bodyPr/>
          <a:lstStyle/>
          <a:p>
            <a:fld id="{F5AEA0E0-5CC6-4BD0-905C-A0021E419432}" type="slidenum">
              <a:rPr lang="en-GB" smtClean="0"/>
              <a:pPr/>
              <a:t>15</a:t>
            </a:fld>
            <a:endParaRPr lang="en-GB"/>
          </a:p>
        </p:txBody>
      </p:sp>
      <p:sp>
        <p:nvSpPr>
          <p:cNvPr id="12" name="Rectangle 11">
            <a:extLst>
              <a:ext uri="{FF2B5EF4-FFF2-40B4-BE49-F238E27FC236}">
                <a16:creationId xmlns:a16="http://schemas.microsoft.com/office/drawing/2014/main" id="{95DBA599-9F9A-4E6F-B4BA-6373D038678F}"/>
              </a:ext>
            </a:extLst>
          </p:cNvPr>
          <p:cNvSpPr/>
          <p:nvPr/>
        </p:nvSpPr>
        <p:spPr>
          <a:xfrm>
            <a:off x="10720489" y="170121"/>
            <a:ext cx="1358097" cy="8844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TextBox 19">
            <a:extLst>
              <a:ext uri="{FF2B5EF4-FFF2-40B4-BE49-F238E27FC236}">
                <a16:creationId xmlns:a16="http://schemas.microsoft.com/office/drawing/2014/main" id="{ED54BC32-7951-4366-ACC4-3E10C84CD647}"/>
              </a:ext>
            </a:extLst>
          </p:cNvPr>
          <p:cNvSpPr txBox="1"/>
          <p:nvPr/>
        </p:nvSpPr>
        <p:spPr>
          <a:xfrm>
            <a:off x="6738013" y="900857"/>
            <a:ext cx="3982476" cy="369332"/>
          </a:xfrm>
          <a:prstGeom prst="rect">
            <a:avLst/>
          </a:prstGeom>
          <a:noFill/>
        </p:spPr>
        <p:txBody>
          <a:bodyPr wrap="square">
            <a:spAutoFit/>
          </a:bodyPr>
          <a:lstStyle/>
          <a:p>
            <a:r>
              <a:rPr lang="es-ES" dirty="0">
                <a:solidFill>
                  <a:schemeClr val="tx2"/>
                </a:solidFill>
              </a:rPr>
              <a:t>&gt;</a:t>
            </a:r>
            <a:r>
              <a:rPr lang="es-ES" dirty="0"/>
              <a:t> </a:t>
            </a:r>
            <a:r>
              <a:rPr lang="es-ES" dirty="0">
                <a:solidFill>
                  <a:schemeClr val="tx2"/>
                </a:solidFill>
              </a:rPr>
              <a:t>Compra de productos FSC</a:t>
            </a:r>
            <a:endParaRPr lang="es-419" dirty="0">
              <a:solidFill>
                <a:schemeClr val="tx2"/>
              </a:solidFill>
            </a:endParaRPr>
          </a:p>
        </p:txBody>
      </p:sp>
      <p:pic>
        <p:nvPicPr>
          <p:cNvPr id="24" name="Picture 23">
            <a:extLst>
              <a:ext uri="{FF2B5EF4-FFF2-40B4-BE49-F238E27FC236}">
                <a16:creationId xmlns:a16="http://schemas.microsoft.com/office/drawing/2014/main" id="{E4A8A11A-D408-4F58-80E0-1AEAF476B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9260" y="3845"/>
            <a:ext cx="1892740" cy="884418"/>
          </a:xfrm>
          <a:prstGeom prst="rect">
            <a:avLst/>
          </a:prstGeom>
        </p:spPr>
      </p:pic>
      <p:sp>
        <p:nvSpPr>
          <p:cNvPr id="13" name="Retângulo 12">
            <a:extLst>
              <a:ext uri="{FF2B5EF4-FFF2-40B4-BE49-F238E27FC236}">
                <a16:creationId xmlns:a16="http://schemas.microsoft.com/office/drawing/2014/main" id="{5919596E-59ED-40D9-844E-FBEE4D2DBC2E}"/>
              </a:ext>
            </a:extLst>
          </p:cNvPr>
          <p:cNvSpPr/>
          <p:nvPr/>
        </p:nvSpPr>
        <p:spPr>
          <a:xfrm>
            <a:off x="587225" y="6259968"/>
            <a:ext cx="536700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bg1">
                    <a:lumMod val="50000"/>
                  </a:schemeClr>
                </a:solidFill>
              </a:rPr>
              <a:t>P3. ¿Alguna vez ha visto los siguientes logotipos o etiquetas?</a:t>
            </a:r>
          </a:p>
          <a:p>
            <a:pPr algn="just"/>
            <a:r>
              <a:rPr lang="es-ES" sz="1000" dirty="0">
                <a:solidFill>
                  <a:schemeClr val="bg1">
                    <a:lumMod val="50000"/>
                  </a:schemeClr>
                </a:solidFill>
              </a:rPr>
              <a:t>P11. Imagine que vio la etiqueta FSC en un producto. ¿Cuánto le motivaría a comprar ese producto? </a:t>
            </a:r>
          </a:p>
          <a:p>
            <a:pPr algn="just"/>
            <a:r>
              <a:rPr lang="es-ES" sz="1000" dirty="0">
                <a:solidFill>
                  <a:schemeClr val="bg1">
                    <a:lumMod val="50000"/>
                  </a:schemeClr>
                </a:solidFill>
              </a:rPr>
              <a:t>P12. ¿Cuánta confianza tiene en FSC para proteger los bosques?</a:t>
            </a:r>
          </a:p>
          <a:p>
            <a:endParaRPr lang="es-ES" sz="1000" dirty="0">
              <a:solidFill>
                <a:schemeClr val="bg1">
                  <a:lumMod val="50000"/>
                </a:schemeClr>
              </a:solidFill>
            </a:endParaRPr>
          </a:p>
          <a:p>
            <a:endParaRPr lang="es-419" sz="1000" dirty="0">
              <a:solidFill>
                <a:schemeClr val="bg1">
                  <a:lumMod val="50000"/>
                </a:schemeClr>
              </a:solidFill>
            </a:endParaRPr>
          </a:p>
        </p:txBody>
      </p:sp>
      <p:sp>
        <p:nvSpPr>
          <p:cNvPr id="15" name="TextBox 19">
            <a:extLst>
              <a:ext uri="{FF2B5EF4-FFF2-40B4-BE49-F238E27FC236}">
                <a16:creationId xmlns:a16="http://schemas.microsoft.com/office/drawing/2014/main" id="{5AC2D459-8FB3-4160-AE2B-2FFE29839AAB}"/>
              </a:ext>
            </a:extLst>
          </p:cNvPr>
          <p:cNvSpPr txBox="1"/>
          <p:nvPr/>
        </p:nvSpPr>
        <p:spPr>
          <a:xfrm>
            <a:off x="507508" y="966112"/>
            <a:ext cx="3982476" cy="369332"/>
          </a:xfrm>
          <a:prstGeom prst="rect">
            <a:avLst/>
          </a:prstGeom>
          <a:noFill/>
        </p:spPr>
        <p:txBody>
          <a:bodyPr wrap="square">
            <a:spAutoFit/>
          </a:bodyPr>
          <a:lstStyle/>
          <a:p>
            <a:r>
              <a:rPr lang="es-ES" dirty="0">
                <a:solidFill>
                  <a:schemeClr val="tx2"/>
                </a:solidFill>
              </a:rPr>
              <a:t>&gt; Conocimiento impulsado</a:t>
            </a:r>
            <a:endParaRPr lang="es-419" dirty="0">
              <a:solidFill>
                <a:schemeClr val="tx2"/>
              </a:solidFill>
            </a:endParaRPr>
          </a:p>
        </p:txBody>
      </p:sp>
      <p:graphicFrame>
        <p:nvGraphicFramePr>
          <p:cNvPr id="16" name="Chart 5">
            <a:extLst>
              <a:ext uri="{FF2B5EF4-FFF2-40B4-BE49-F238E27FC236}">
                <a16:creationId xmlns:a16="http://schemas.microsoft.com/office/drawing/2014/main" id="{33F5FDDA-A6DD-4F52-B366-7668419B1062}"/>
              </a:ext>
            </a:extLst>
          </p:cNvPr>
          <p:cNvGraphicFramePr>
            <a:graphicFrameLocks/>
          </p:cNvGraphicFramePr>
          <p:nvPr>
            <p:extLst>
              <p:ext uri="{D42A27DB-BD31-4B8C-83A1-F6EECF244321}">
                <p14:modId xmlns:p14="http://schemas.microsoft.com/office/powerpoint/2010/main" val="2298842483"/>
              </p:ext>
            </p:extLst>
          </p:nvPr>
        </p:nvGraphicFramePr>
        <p:xfrm>
          <a:off x="435767" y="1157326"/>
          <a:ext cx="5908926" cy="18586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Chart 6">
            <a:extLst>
              <a:ext uri="{FF2B5EF4-FFF2-40B4-BE49-F238E27FC236}">
                <a16:creationId xmlns:a16="http://schemas.microsoft.com/office/drawing/2014/main" id="{24C69915-632E-4720-A85D-9FDFC86DE54D}"/>
              </a:ext>
            </a:extLst>
          </p:cNvPr>
          <p:cNvGraphicFramePr/>
          <p:nvPr>
            <p:extLst>
              <p:ext uri="{D42A27DB-BD31-4B8C-83A1-F6EECF244321}">
                <p14:modId xmlns:p14="http://schemas.microsoft.com/office/powerpoint/2010/main" val="2314654365"/>
              </p:ext>
            </p:extLst>
          </p:nvPr>
        </p:nvGraphicFramePr>
        <p:xfrm>
          <a:off x="2110069" y="4549514"/>
          <a:ext cx="2560321" cy="1396803"/>
        </p:xfrm>
        <a:graphic>
          <a:graphicData uri="http://schemas.openxmlformats.org/drawingml/2006/chart">
            <c:chart xmlns:c="http://schemas.openxmlformats.org/drawingml/2006/chart" xmlns:r="http://schemas.openxmlformats.org/officeDocument/2006/relationships" r:id="rId6"/>
          </a:graphicData>
        </a:graphic>
      </p:graphicFrame>
      <p:sp>
        <p:nvSpPr>
          <p:cNvPr id="28" name="Elipse 27">
            <a:extLst>
              <a:ext uri="{FF2B5EF4-FFF2-40B4-BE49-F238E27FC236}">
                <a16:creationId xmlns:a16="http://schemas.microsoft.com/office/drawing/2014/main" id="{321C4231-45FD-4649-810D-39882C7B3DE4}"/>
              </a:ext>
            </a:extLst>
          </p:cNvPr>
          <p:cNvSpPr/>
          <p:nvPr/>
        </p:nvSpPr>
        <p:spPr>
          <a:xfrm>
            <a:off x="2779241" y="5563680"/>
            <a:ext cx="489264" cy="356510"/>
          </a:xfrm>
          <a:prstGeom prst="ellipse">
            <a:avLst/>
          </a:prstGeom>
          <a:noFill/>
          <a:ln w="190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6">
            <a:extLst>
              <a:ext uri="{FF2B5EF4-FFF2-40B4-BE49-F238E27FC236}">
                <a16:creationId xmlns:a16="http://schemas.microsoft.com/office/drawing/2014/main" id="{4A6E19F2-069C-4D36-88F7-0C94D8AF1C77}"/>
              </a:ext>
            </a:extLst>
          </p:cNvPr>
          <p:cNvSpPr txBox="1">
            <a:spLocks/>
          </p:cNvSpPr>
          <p:nvPr/>
        </p:nvSpPr>
        <p:spPr>
          <a:xfrm>
            <a:off x="420022" y="204618"/>
            <a:ext cx="6639997" cy="466539"/>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s-ES" sz="2400" b="1" i="0" u="none" strike="noStrike" kern="1200" cap="none" spc="0" normalizeH="0" baseline="0" noProof="0" dirty="0" err="1">
                <a:ln>
                  <a:noFill/>
                </a:ln>
                <a:solidFill>
                  <a:srgbClr val="285C4D"/>
                </a:solidFill>
                <a:effectLst/>
                <a:uLnTx/>
                <a:uFillTx/>
                <a:latin typeface="Greycliff CF"/>
                <a:ea typeface="+mn-ea"/>
                <a:cs typeface="+mn-cs"/>
              </a:rPr>
              <a:t>Awareness</a:t>
            </a:r>
            <a:r>
              <a:rPr kumimoji="0" lang="es-ES" sz="2400" b="1" i="0" u="none" strike="noStrike" kern="1200" cap="none" spc="0" normalizeH="0" baseline="0" noProof="0" dirty="0">
                <a:ln>
                  <a:noFill/>
                </a:ln>
                <a:solidFill>
                  <a:srgbClr val="285C4D"/>
                </a:solidFill>
                <a:effectLst/>
                <a:uLnTx/>
                <a:uFillTx/>
                <a:latin typeface="Greycliff CF"/>
                <a:ea typeface="+mn-ea"/>
                <a:cs typeface="+mn-cs"/>
              </a:rPr>
              <a:t> FSC en Colombia</a:t>
            </a:r>
          </a:p>
        </p:txBody>
      </p:sp>
      <p:sp>
        <p:nvSpPr>
          <p:cNvPr id="22" name="Retângulo 21">
            <a:extLst>
              <a:ext uri="{FF2B5EF4-FFF2-40B4-BE49-F238E27FC236}">
                <a16:creationId xmlns:a16="http://schemas.microsoft.com/office/drawing/2014/main" id="{934D46FD-6620-4D3F-8CEA-4F0513C491BF}"/>
              </a:ext>
            </a:extLst>
          </p:cNvPr>
          <p:cNvSpPr/>
          <p:nvPr/>
        </p:nvSpPr>
        <p:spPr>
          <a:xfrm>
            <a:off x="6626178" y="6233932"/>
            <a:ext cx="393866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419" sz="1000" b="0" i="0" u="none" strike="noStrike" kern="1200" cap="none" spc="0" normalizeH="0" baseline="0" noProof="0" dirty="0">
                <a:ln>
                  <a:noFill/>
                </a:ln>
                <a:solidFill>
                  <a:prstClr val="white">
                    <a:lumMod val="50000"/>
                  </a:prstClr>
                </a:solidFill>
                <a:effectLst/>
                <a:uLnTx/>
                <a:uFillTx/>
                <a:latin typeface="Greycliff CF"/>
                <a:ea typeface="+mn-ea"/>
                <a:cs typeface="+mn-cs"/>
              </a:rPr>
              <a:t>P10. ¿Alguna vez ha comprado o visto alguno de los siguientes productos que muestran la etiqueta FSC?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prstClr val="white">
                  <a:lumMod val="50000"/>
                </a:prstClr>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000" b="0" i="0" u="none" strike="noStrike" kern="1200" cap="none" spc="0" normalizeH="0" baseline="0" noProof="0" dirty="0">
              <a:ln>
                <a:noFill/>
              </a:ln>
              <a:solidFill>
                <a:prstClr val="white">
                  <a:lumMod val="50000"/>
                </a:prstClr>
              </a:solidFill>
              <a:effectLst/>
              <a:uLnTx/>
              <a:uFillTx/>
              <a:latin typeface="Greycliff CF"/>
              <a:ea typeface="+mn-ea"/>
              <a:cs typeface="+mn-cs"/>
            </a:endParaRPr>
          </a:p>
        </p:txBody>
      </p:sp>
      <p:pic>
        <p:nvPicPr>
          <p:cNvPr id="25" name="Picture 19">
            <a:extLst>
              <a:ext uri="{FF2B5EF4-FFF2-40B4-BE49-F238E27FC236}">
                <a16:creationId xmlns:a16="http://schemas.microsoft.com/office/drawing/2014/main" id="{5335B0B0-2160-4CB6-9AFA-1F3547C58D9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20489" y="6288257"/>
            <a:ext cx="1272865" cy="418431"/>
          </a:xfrm>
          <a:prstGeom prst="rect">
            <a:avLst/>
          </a:prstGeom>
        </p:spPr>
      </p:pic>
      <p:pic>
        <p:nvPicPr>
          <p:cNvPr id="29" name="Picture 11" descr="Resultado de imagem para FSC logo">
            <a:hlinkClick r:id="rId8"/>
            <a:extLst>
              <a:ext uri="{FF2B5EF4-FFF2-40B4-BE49-F238E27FC236}">
                <a16:creationId xmlns:a16="http://schemas.microsoft.com/office/drawing/2014/main" id="{587929A3-9545-4647-94B0-9C95A408A3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2372" y="1804256"/>
            <a:ext cx="774863" cy="581147"/>
          </a:xfrm>
          <a:prstGeom prst="rect">
            <a:avLst/>
          </a:prstGeom>
        </p:spPr>
      </p:pic>
    </p:spTree>
    <p:extLst>
      <p:ext uri="{BB962C8B-B14F-4D97-AF65-F5344CB8AC3E}">
        <p14:creationId xmlns:p14="http://schemas.microsoft.com/office/powerpoint/2010/main" val="2698470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19">
            <a:extLst>
              <a:ext uri="{FF2B5EF4-FFF2-40B4-BE49-F238E27FC236}">
                <a16:creationId xmlns:a16="http://schemas.microsoft.com/office/drawing/2014/main" id="{57E3ACDD-C42B-4703-AA4C-5A460694FFCF}"/>
              </a:ext>
            </a:extLst>
          </p:cNvPr>
          <p:cNvGraphicFramePr/>
          <p:nvPr>
            <p:extLst>
              <p:ext uri="{D42A27DB-BD31-4B8C-83A1-F6EECF244321}">
                <p14:modId xmlns:p14="http://schemas.microsoft.com/office/powerpoint/2010/main" val="3641453046"/>
              </p:ext>
            </p:extLst>
          </p:nvPr>
        </p:nvGraphicFramePr>
        <p:xfrm>
          <a:off x="3534125" y="718140"/>
          <a:ext cx="9499262" cy="3725013"/>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2AF8D98B-4414-4189-AA5C-C129166FC705}"/>
              </a:ext>
            </a:extLst>
          </p:cNvPr>
          <p:cNvSpPr txBox="1"/>
          <p:nvPr/>
        </p:nvSpPr>
        <p:spPr>
          <a:xfrm>
            <a:off x="334962" y="3564233"/>
            <a:ext cx="3808413" cy="1477328"/>
          </a:xfrm>
          <a:prstGeom prst="rect">
            <a:avLst/>
          </a:prstGeom>
          <a:noFill/>
        </p:spPr>
        <p:txBody>
          <a:bodyPr wrap="square">
            <a:spAutoFit/>
          </a:bodyPr>
          <a:lstStyle/>
          <a:p>
            <a:pPr algn="just"/>
            <a:r>
              <a:rPr lang="es-ES" b="1" dirty="0">
                <a:solidFill>
                  <a:schemeClr val="tx2"/>
                </a:solidFill>
              </a:rPr>
              <a:t>KPIs FSC</a:t>
            </a:r>
          </a:p>
          <a:p>
            <a:pPr algn="just"/>
            <a:r>
              <a:rPr lang="es-ES" dirty="0">
                <a:solidFill>
                  <a:schemeClr val="tx2"/>
                </a:solidFill>
              </a:rPr>
              <a:t>&gt; Motivación de compra con la etiqueta FSC: </a:t>
            </a:r>
            <a:r>
              <a:rPr lang="es-ES" b="1" dirty="0">
                <a:solidFill>
                  <a:schemeClr val="tx2"/>
                </a:solidFill>
              </a:rPr>
              <a:t>76%</a:t>
            </a:r>
          </a:p>
          <a:p>
            <a:pPr algn="just"/>
            <a:endParaRPr lang="es-419" dirty="0">
              <a:solidFill>
                <a:schemeClr val="tx2"/>
              </a:solidFill>
            </a:endParaRPr>
          </a:p>
          <a:p>
            <a:pPr algn="just"/>
            <a:r>
              <a:rPr lang="es-419" dirty="0">
                <a:solidFill>
                  <a:schemeClr val="tx2"/>
                </a:solidFill>
              </a:rPr>
              <a:t>&gt; Confianza en FSC</a:t>
            </a:r>
          </a:p>
        </p:txBody>
      </p:sp>
      <p:sp>
        <p:nvSpPr>
          <p:cNvPr id="19" name="Slide Number Placeholder 5">
            <a:extLst>
              <a:ext uri="{FF2B5EF4-FFF2-40B4-BE49-F238E27FC236}">
                <a16:creationId xmlns:a16="http://schemas.microsoft.com/office/drawing/2014/main" id="{761524CB-190C-4344-A397-756CFAA9C04B}"/>
              </a:ext>
            </a:extLst>
          </p:cNvPr>
          <p:cNvSpPr>
            <a:spLocks noGrp="1"/>
          </p:cNvSpPr>
          <p:nvPr>
            <p:ph type="sldNum" sz="quarter" idx="17"/>
          </p:nvPr>
        </p:nvSpPr>
        <p:spPr>
          <a:xfrm>
            <a:off x="334962" y="6288257"/>
            <a:ext cx="727410" cy="365125"/>
          </a:xfrm>
        </p:spPr>
        <p:txBody>
          <a:bodyPr/>
          <a:lstStyle/>
          <a:p>
            <a:fld id="{F5AEA0E0-5CC6-4BD0-905C-A0021E419432}" type="slidenum">
              <a:rPr lang="en-GB" smtClean="0"/>
              <a:pPr/>
              <a:t>16</a:t>
            </a:fld>
            <a:endParaRPr lang="en-GB"/>
          </a:p>
        </p:txBody>
      </p:sp>
      <p:sp>
        <p:nvSpPr>
          <p:cNvPr id="12" name="Rectangle 11">
            <a:extLst>
              <a:ext uri="{FF2B5EF4-FFF2-40B4-BE49-F238E27FC236}">
                <a16:creationId xmlns:a16="http://schemas.microsoft.com/office/drawing/2014/main" id="{95DBA599-9F9A-4E6F-B4BA-6373D038678F}"/>
              </a:ext>
            </a:extLst>
          </p:cNvPr>
          <p:cNvSpPr/>
          <p:nvPr/>
        </p:nvSpPr>
        <p:spPr>
          <a:xfrm>
            <a:off x="10720489" y="170121"/>
            <a:ext cx="1358097" cy="8844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TextBox 19">
            <a:extLst>
              <a:ext uri="{FF2B5EF4-FFF2-40B4-BE49-F238E27FC236}">
                <a16:creationId xmlns:a16="http://schemas.microsoft.com/office/drawing/2014/main" id="{ED54BC32-7951-4366-ACC4-3E10C84CD647}"/>
              </a:ext>
            </a:extLst>
          </p:cNvPr>
          <p:cNvSpPr txBox="1"/>
          <p:nvPr/>
        </p:nvSpPr>
        <p:spPr>
          <a:xfrm>
            <a:off x="6738013" y="792569"/>
            <a:ext cx="3982476" cy="369332"/>
          </a:xfrm>
          <a:prstGeom prst="rect">
            <a:avLst/>
          </a:prstGeom>
          <a:noFill/>
        </p:spPr>
        <p:txBody>
          <a:bodyPr wrap="square">
            <a:spAutoFit/>
          </a:bodyPr>
          <a:lstStyle/>
          <a:p>
            <a:r>
              <a:rPr lang="es-ES" dirty="0">
                <a:solidFill>
                  <a:schemeClr val="tx2"/>
                </a:solidFill>
              </a:rPr>
              <a:t>&gt;</a:t>
            </a:r>
            <a:r>
              <a:rPr lang="es-ES" dirty="0"/>
              <a:t> </a:t>
            </a:r>
            <a:r>
              <a:rPr lang="es-ES" dirty="0">
                <a:solidFill>
                  <a:schemeClr val="tx2"/>
                </a:solidFill>
              </a:rPr>
              <a:t>Compra de productos FSC</a:t>
            </a:r>
            <a:endParaRPr lang="es-419" dirty="0">
              <a:solidFill>
                <a:schemeClr val="tx2"/>
              </a:solidFill>
            </a:endParaRPr>
          </a:p>
        </p:txBody>
      </p:sp>
      <p:pic>
        <p:nvPicPr>
          <p:cNvPr id="24" name="Picture 23">
            <a:extLst>
              <a:ext uri="{FF2B5EF4-FFF2-40B4-BE49-F238E27FC236}">
                <a16:creationId xmlns:a16="http://schemas.microsoft.com/office/drawing/2014/main" id="{E4A8A11A-D408-4F58-80E0-1AEAF476B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9260" y="3845"/>
            <a:ext cx="1892740" cy="884418"/>
          </a:xfrm>
          <a:prstGeom prst="rect">
            <a:avLst/>
          </a:prstGeom>
        </p:spPr>
      </p:pic>
      <p:sp>
        <p:nvSpPr>
          <p:cNvPr id="13" name="Retângulo 12">
            <a:extLst>
              <a:ext uri="{FF2B5EF4-FFF2-40B4-BE49-F238E27FC236}">
                <a16:creationId xmlns:a16="http://schemas.microsoft.com/office/drawing/2014/main" id="{5919596E-59ED-40D9-844E-FBEE4D2DBC2E}"/>
              </a:ext>
            </a:extLst>
          </p:cNvPr>
          <p:cNvSpPr/>
          <p:nvPr/>
        </p:nvSpPr>
        <p:spPr>
          <a:xfrm>
            <a:off x="587225" y="6259968"/>
            <a:ext cx="536700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bg1">
                    <a:lumMod val="50000"/>
                  </a:schemeClr>
                </a:solidFill>
              </a:rPr>
              <a:t>P3. ¿Alguna vez ha visto los siguientes logotipos o etiquetas?</a:t>
            </a:r>
          </a:p>
          <a:p>
            <a:pPr algn="just"/>
            <a:r>
              <a:rPr lang="es-ES" sz="1000" dirty="0">
                <a:solidFill>
                  <a:schemeClr val="bg1">
                    <a:lumMod val="50000"/>
                  </a:schemeClr>
                </a:solidFill>
              </a:rPr>
              <a:t>P11. Imagine que vio la etiqueta FSC en un producto. ¿Cuánto le motivaría a comprar ese producto? </a:t>
            </a:r>
          </a:p>
          <a:p>
            <a:pPr algn="just"/>
            <a:r>
              <a:rPr lang="es-ES" sz="1000" dirty="0">
                <a:solidFill>
                  <a:schemeClr val="bg1">
                    <a:lumMod val="50000"/>
                  </a:schemeClr>
                </a:solidFill>
              </a:rPr>
              <a:t>P12. ¿Cuánta confianza tiene en FSC para proteger los bosques?</a:t>
            </a:r>
          </a:p>
          <a:p>
            <a:endParaRPr lang="es-ES" sz="1000" dirty="0">
              <a:solidFill>
                <a:schemeClr val="bg1">
                  <a:lumMod val="50000"/>
                </a:schemeClr>
              </a:solidFill>
            </a:endParaRPr>
          </a:p>
          <a:p>
            <a:endParaRPr lang="es-419" sz="1000" dirty="0">
              <a:solidFill>
                <a:schemeClr val="bg1">
                  <a:lumMod val="50000"/>
                </a:schemeClr>
              </a:solidFill>
            </a:endParaRPr>
          </a:p>
        </p:txBody>
      </p:sp>
      <p:sp>
        <p:nvSpPr>
          <p:cNvPr id="15" name="TextBox 19">
            <a:extLst>
              <a:ext uri="{FF2B5EF4-FFF2-40B4-BE49-F238E27FC236}">
                <a16:creationId xmlns:a16="http://schemas.microsoft.com/office/drawing/2014/main" id="{5AC2D459-8FB3-4160-AE2B-2FFE29839AAB}"/>
              </a:ext>
            </a:extLst>
          </p:cNvPr>
          <p:cNvSpPr txBox="1"/>
          <p:nvPr/>
        </p:nvSpPr>
        <p:spPr>
          <a:xfrm>
            <a:off x="507508" y="797664"/>
            <a:ext cx="3982476" cy="369332"/>
          </a:xfrm>
          <a:prstGeom prst="rect">
            <a:avLst/>
          </a:prstGeom>
          <a:noFill/>
        </p:spPr>
        <p:txBody>
          <a:bodyPr wrap="square">
            <a:spAutoFit/>
          </a:bodyPr>
          <a:lstStyle/>
          <a:p>
            <a:r>
              <a:rPr lang="es-ES" dirty="0">
                <a:solidFill>
                  <a:schemeClr val="tx2"/>
                </a:solidFill>
              </a:rPr>
              <a:t>&gt; Conocimiento impulsado</a:t>
            </a:r>
            <a:endParaRPr lang="es-419" dirty="0">
              <a:solidFill>
                <a:schemeClr val="tx2"/>
              </a:solidFill>
            </a:endParaRPr>
          </a:p>
        </p:txBody>
      </p:sp>
      <p:graphicFrame>
        <p:nvGraphicFramePr>
          <p:cNvPr id="16" name="Chart 5">
            <a:extLst>
              <a:ext uri="{FF2B5EF4-FFF2-40B4-BE49-F238E27FC236}">
                <a16:creationId xmlns:a16="http://schemas.microsoft.com/office/drawing/2014/main" id="{33F5FDDA-A6DD-4F52-B366-7668419B1062}"/>
              </a:ext>
            </a:extLst>
          </p:cNvPr>
          <p:cNvGraphicFramePr>
            <a:graphicFrameLocks/>
          </p:cNvGraphicFramePr>
          <p:nvPr>
            <p:extLst>
              <p:ext uri="{D42A27DB-BD31-4B8C-83A1-F6EECF244321}">
                <p14:modId xmlns:p14="http://schemas.microsoft.com/office/powerpoint/2010/main" val="483413421"/>
              </p:ext>
            </p:extLst>
          </p:nvPr>
        </p:nvGraphicFramePr>
        <p:xfrm>
          <a:off x="435767" y="1157326"/>
          <a:ext cx="5908926" cy="18586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Chart 6">
            <a:extLst>
              <a:ext uri="{FF2B5EF4-FFF2-40B4-BE49-F238E27FC236}">
                <a16:creationId xmlns:a16="http://schemas.microsoft.com/office/drawing/2014/main" id="{24C69915-632E-4720-A85D-9FDFC86DE54D}"/>
              </a:ext>
            </a:extLst>
          </p:cNvPr>
          <p:cNvGraphicFramePr/>
          <p:nvPr>
            <p:extLst>
              <p:ext uri="{D42A27DB-BD31-4B8C-83A1-F6EECF244321}">
                <p14:modId xmlns:p14="http://schemas.microsoft.com/office/powerpoint/2010/main" val="873705023"/>
              </p:ext>
            </p:extLst>
          </p:nvPr>
        </p:nvGraphicFramePr>
        <p:xfrm>
          <a:off x="2110069" y="4549514"/>
          <a:ext cx="2560321" cy="1396803"/>
        </p:xfrm>
        <a:graphic>
          <a:graphicData uri="http://schemas.openxmlformats.org/drawingml/2006/chart">
            <c:chart xmlns:c="http://schemas.openxmlformats.org/drawingml/2006/chart" xmlns:r="http://schemas.openxmlformats.org/officeDocument/2006/relationships" r:id="rId6"/>
          </a:graphicData>
        </a:graphic>
      </p:graphicFrame>
      <p:sp>
        <p:nvSpPr>
          <p:cNvPr id="28" name="Elipse 27">
            <a:extLst>
              <a:ext uri="{FF2B5EF4-FFF2-40B4-BE49-F238E27FC236}">
                <a16:creationId xmlns:a16="http://schemas.microsoft.com/office/drawing/2014/main" id="{321C4231-45FD-4649-810D-39882C7B3DE4}"/>
              </a:ext>
            </a:extLst>
          </p:cNvPr>
          <p:cNvSpPr/>
          <p:nvPr/>
        </p:nvSpPr>
        <p:spPr>
          <a:xfrm>
            <a:off x="2744405" y="5589807"/>
            <a:ext cx="489264" cy="356510"/>
          </a:xfrm>
          <a:prstGeom prst="ellipse">
            <a:avLst/>
          </a:prstGeom>
          <a:noFill/>
          <a:ln w="190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6">
            <a:extLst>
              <a:ext uri="{FF2B5EF4-FFF2-40B4-BE49-F238E27FC236}">
                <a16:creationId xmlns:a16="http://schemas.microsoft.com/office/drawing/2014/main" id="{033C37DC-34AA-4062-9966-F812CE6D04D6}"/>
              </a:ext>
            </a:extLst>
          </p:cNvPr>
          <p:cNvSpPr txBox="1">
            <a:spLocks/>
          </p:cNvSpPr>
          <p:nvPr/>
        </p:nvSpPr>
        <p:spPr>
          <a:xfrm>
            <a:off x="420022" y="204618"/>
            <a:ext cx="6639997" cy="466539"/>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s-ES" sz="2400" b="1" i="0" u="none" strike="noStrike" kern="1200" cap="none" spc="0" normalizeH="0" baseline="0" noProof="0" dirty="0" err="1">
                <a:ln>
                  <a:noFill/>
                </a:ln>
                <a:solidFill>
                  <a:srgbClr val="285C4D"/>
                </a:solidFill>
                <a:effectLst/>
                <a:uLnTx/>
                <a:uFillTx/>
                <a:latin typeface="Greycliff CF"/>
                <a:ea typeface="+mn-ea"/>
                <a:cs typeface="+mn-cs"/>
              </a:rPr>
              <a:t>Awareness</a:t>
            </a:r>
            <a:r>
              <a:rPr kumimoji="0" lang="es-ES" sz="2400" b="1" i="0" u="none" strike="noStrike" kern="1200" cap="none" spc="0" normalizeH="0" baseline="0" noProof="0" dirty="0">
                <a:ln>
                  <a:noFill/>
                </a:ln>
                <a:solidFill>
                  <a:srgbClr val="285C4D"/>
                </a:solidFill>
                <a:effectLst/>
                <a:uLnTx/>
                <a:uFillTx/>
                <a:latin typeface="Greycliff CF"/>
                <a:ea typeface="+mn-ea"/>
                <a:cs typeface="+mn-cs"/>
              </a:rPr>
              <a:t> FSC en México</a:t>
            </a:r>
          </a:p>
        </p:txBody>
      </p:sp>
      <p:sp>
        <p:nvSpPr>
          <p:cNvPr id="22" name="Retângulo 21">
            <a:extLst>
              <a:ext uri="{FF2B5EF4-FFF2-40B4-BE49-F238E27FC236}">
                <a16:creationId xmlns:a16="http://schemas.microsoft.com/office/drawing/2014/main" id="{1C9E4934-749D-4D25-A157-A594A2675B31}"/>
              </a:ext>
            </a:extLst>
          </p:cNvPr>
          <p:cNvSpPr/>
          <p:nvPr/>
        </p:nvSpPr>
        <p:spPr>
          <a:xfrm>
            <a:off x="6626178" y="6233932"/>
            <a:ext cx="393866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419" sz="1000" b="0" i="0" u="none" strike="noStrike" kern="1200" cap="none" spc="0" normalizeH="0" baseline="0" noProof="0" dirty="0">
                <a:ln>
                  <a:noFill/>
                </a:ln>
                <a:solidFill>
                  <a:prstClr val="white">
                    <a:lumMod val="50000"/>
                  </a:prstClr>
                </a:solidFill>
                <a:effectLst/>
                <a:uLnTx/>
                <a:uFillTx/>
                <a:latin typeface="Greycliff CF"/>
                <a:ea typeface="+mn-ea"/>
                <a:cs typeface="+mn-cs"/>
              </a:rPr>
              <a:t>P10. ¿Alguna vez ha comprado o visto alguno de los siguientes productos que muestran la etiqueta FSC?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prstClr val="white">
                  <a:lumMod val="50000"/>
                </a:prstClr>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000" b="0" i="0" u="none" strike="noStrike" kern="1200" cap="none" spc="0" normalizeH="0" baseline="0" noProof="0" dirty="0">
              <a:ln>
                <a:noFill/>
              </a:ln>
              <a:solidFill>
                <a:prstClr val="white">
                  <a:lumMod val="50000"/>
                </a:prstClr>
              </a:solidFill>
              <a:effectLst/>
              <a:uLnTx/>
              <a:uFillTx/>
              <a:latin typeface="Greycliff CF"/>
              <a:ea typeface="+mn-ea"/>
              <a:cs typeface="+mn-cs"/>
            </a:endParaRPr>
          </a:p>
        </p:txBody>
      </p:sp>
      <p:pic>
        <p:nvPicPr>
          <p:cNvPr id="29" name="Picture 19">
            <a:extLst>
              <a:ext uri="{FF2B5EF4-FFF2-40B4-BE49-F238E27FC236}">
                <a16:creationId xmlns:a16="http://schemas.microsoft.com/office/drawing/2014/main" id="{958F4C28-3AC5-420D-BAFB-3E035748662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20489" y="6288257"/>
            <a:ext cx="1272865" cy="418431"/>
          </a:xfrm>
          <a:prstGeom prst="rect">
            <a:avLst/>
          </a:prstGeom>
        </p:spPr>
      </p:pic>
      <p:pic>
        <p:nvPicPr>
          <p:cNvPr id="30" name="Picture 11" descr="Resultado de imagem para FSC logo">
            <a:hlinkClick r:id="rId8"/>
            <a:extLst>
              <a:ext uri="{FF2B5EF4-FFF2-40B4-BE49-F238E27FC236}">
                <a16:creationId xmlns:a16="http://schemas.microsoft.com/office/drawing/2014/main" id="{B523DA51-07D9-457E-87F1-9B47981537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2372" y="1804256"/>
            <a:ext cx="774863" cy="581147"/>
          </a:xfrm>
          <a:prstGeom prst="rect">
            <a:avLst/>
          </a:prstGeom>
        </p:spPr>
      </p:pic>
    </p:spTree>
    <p:extLst>
      <p:ext uri="{BB962C8B-B14F-4D97-AF65-F5344CB8AC3E}">
        <p14:creationId xmlns:p14="http://schemas.microsoft.com/office/powerpoint/2010/main" val="2511323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9B65E9A-7A2A-415B-9C5C-3E44A0D47E73}"/>
              </a:ext>
            </a:extLst>
          </p:cNvPr>
          <p:cNvSpPr txBox="1">
            <a:spLocks/>
          </p:cNvSpPr>
          <p:nvPr/>
        </p:nvSpPr>
        <p:spPr>
          <a:xfrm>
            <a:off x="1848507" y="1277561"/>
            <a:ext cx="6639997" cy="805475"/>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r>
              <a:rPr lang="es-ES" sz="2400" b="1" dirty="0">
                <a:solidFill>
                  <a:schemeClr val="tx2"/>
                </a:solidFill>
              </a:rPr>
              <a:t>Marcas - </a:t>
            </a:r>
            <a:r>
              <a:rPr lang="es-ES" dirty="0"/>
              <a:t>Conocimiento de marca con la etiqueta FSC</a:t>
            </a:r>
            <a:endParaRPr lang="es-ES" sz="1400" dirty="0"/>
          </a:p>
        </p:txBody>
      </p:sp>
      <p:sp>
        <p:nvSpPr>
          <p:cNvPr id="19" name="Slide Number Placeholder 5">
            <a:extLst>
              <a:ext uri="{FF2B5EF4-FFF2-40B4-BE49-F238E27FC236}">
                <a16:creationId xmlns:a16="http://schemas.microsoft.com/office/drawing/2014/main" id="{761524CB-190C-4344-A397-756CFAA9C04B}"/>
              </a:ext>
            </a:extLst>
          </p:cNvPr>
          <p:cNvSpPr>
            <a:spLocks noGrp="1"/>
          </p:cNvSpPr>
          <p:nvPr>
            <p:ph type="sldNum" sz="quarter" idx="17"/>
          </p:nvPr>
        </p:nvSpPr>
        <p:spPr>
          <a:xfrm>
            <a:off x="334962" y="6288258"/>
            <a:ext cx="270966" cy="354914"/>
          </a:xfrm>
        </p:spPr>
        <p:txBody>
          <a:bodyPr/>
          <a:lstStyle/>
          <a:p>
            <a:fld id="{F5AEA0E0-5CC6-4BD0-905C-A0021E419432}" type="slidenum">
              <a:rPr lang="en-GB" smtClean="0"/>
              <a:pPr/>
              <a:t>17</a:t>
            </a:fld>
            <a:endParaRPr lang="en-GB" dirty="0"/>
          </a:p>
        </p:txBody>
      </p:sp>
      <p:sp>
        <p:nvSpPr>
          <p:cNvPr id="9" name="Line 3">
            <a:extLst>
              <a:ext uri="{FF2B5EF4-FFF2-40B4-BE49-F238E27FC236}">
                <a16:creationId xmlns:a16="http://schemas.microsoft.com/office/drawing/2014/main" id="{9EA5572E-F417-4E8E-921B-1E9768F92B3C}"/>
              </a:ext>
            </a:extLst>
          </p:cNvPr>
          <p:cNvSpPr>
            <a:spLocks noChangeShapeType="1"/>
          </p:cNvSpPr>
          <p:nvPr/>
        </p:nvSpPr>
        <p:spPr bwMode="auto">
          <a:xfrm>
            <a:off x="305907" y="3045985"/>
            <a:ext cx="515143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6350">
                <a:solidFill>
                  <a:srgbClr val="000000"/>
                </a:solidFill>
                <a:round/>
                <a:headEnd/>
                <a:tailEnd/>
              </a14:hiddenLine>
            </a:ext>
          </a:extLst>
        </p:spPr>
        <p:txBody>
          <a:bodyPr wrap="none">
            <a:spAutoFit/>
          </a:bodyPr>
          <a:lstStyle/>
          <a:p>
            <a:pPr>
              <a:defRPr/>
            </a:pPr>
            <a:endParaRPr lang="en-US" sz="825">
              <a:latin typeface="Arial"/>
              <a:ea typeface="ＭＳ Ｐゴシック" charset="-128"/>
            </a:endParaRPr>
          </a:p>
        </p:txBody>
      </p:sp>
      <p:grpSp>
        <p:nvGrpSpPr>
          <p:cNvPr id="11" name="Group 10">
            <a:extLst>
              <a:ext uri="{FF2B5EF4-FFF2-40B4-BE49-F238E27FC236}">
                <a16:creationId xmlns:a16="http://schemas.microsoft.com/office/drawing/2014/main" id="{A0A1B108-818F-4FD5-AE76-55148085BF74}"/>
              </a:ext>
            </a:extLst>
          </p:cNvPr>
          <p:cNvGrpSpPr/>
          <p:nvPr/>
        </p:nvGrpSpPr>
        <p:grpSpPr>
          <a:xfrm>
            <a:off x="479510" y="1911793"/>
            <a:ext cx="7772671" cy="1066800"/>
            <a:chOff x="407529" y="4076700"/>
            <a:chExt cx="7772671" cy="1066800"/>
          </a:xfrm>
        </p:grpSpPr>
        <p:pic>
          <p:nvPicPr>
            <p:cNvPr id="12" name="New picture">
              <a:extLst>
                <a:ext uri="{FF2B5EF4-FFF2-40B4-BE49-F238E27FC236}">
                  <a16:creationId xmlns:a16="http://schemas.microsoft.com/office/drawing/2014/main" id="{44EDF09C-C895-426E-AF80-DB75C11A2D61}"/>
                </a:ext>
              </a:extLst>
            </p:cNvPr>
            <p:cNvPicPr/>
            <p:nvPr/>
          </p:nvPicPr>
          <p:blipFill>
            <a:blip r:embed="rId3"/>
            <a:stretch>
              <a:fillRect/>
            </a:stretch>
          </p:blipFill>
          <p:spPr>
            <a:xfrm>
              <a:off x="407529" y="4076700"/>
              <a:ext cx="738000" cy="1066800"/>
            </a:xfrm>
            <a:prstGeom prst="rect">
              <a:avLst/>
            </a:prstGeom>
          </p:spPr>
        </p:pic>
        <p:pic>
          <p:nvPicPr>
            <p:cNvPr id="13" name="New picture">
              <a:extLst>
                <a:ext uri="{FF2B5EF4-FFF2-40B4-BE49-F238E27FC236}">
                  <a16:creationId xmlns:a16="http://schemas.microsoft.com/office/drawing/2014/main" id="{592E48AD-209C-4EA3-9E40-07F55A99EDD0}"/>
                </a:ext>
              </a:extLst>
            </p:cNvPr>
            <p:cNvPicPr/>
            <p:nvPr/>
          </p:nvPicPr>
          <p:blipFill>
            <a:blip r:embed="rId3"/>
            <a:stretch>
              <a:fillRect/>
            </a:stretch>
          </p:blipFill>
          <p:spPr>
            <a:xfrm>
              <a:off x="1286863" y="4076700"/>
              <a:ext cx="738000" cy="1066800"/>
            </a:xfrm>
            <a:prstGeom prst="rect">
              <a:avLst/>
            </a:prstGeom>
          </p:spPr>
        </p:pic>
        <p:pic>
          <p:nvPicPr>
            <p:cNvPr id="14" name="New picture">
              <a:extLst>
                <a:ext uri="{FF2B5EF4-FFF2-40B4-BE49-F238E27FC236}">
                  <a16:creationId xmlns:a16="http://schemas.microsoft.com/office/drawing/2014/main" id="{A150FEFB-F45C-412F-AC0A-9982FE1CE169}"/>
                </a:ext>
              </a:extLst>
            </p:cNvPr>
            <p:cNvPicPr/>
            <p:nvPr/>
          </p:nvPicPr>
          <p:blipFill>
            <a:blip r:embed="rId3"/>
            <a:stretch>
              <a:fillRect/>
            </a:stretch>
          </p:blipFill>
          <p:spPr>
            <a:xfrm>
              <a:off x="2166197" y="4076700"/>
              <a:ext cx="738000" cy="1066800"/>
            </a:xfrm>
            <a:prstGeom prst="rect">
              <a:avLst/>
            </a:prstGeom>
          </p:spPr>
        </p:pic>
        <p:pic>
          <p:nvPicPr>
            <p:cNvPr id="15" name="New picture">
              <a:extLst>
                <a:ext uri="{FF2B5EF4-FFF2-40B4-BE49-F238E27FC236}">
                  <a16:creationId xmlns:a16="http://schemas.microsoft.com/office/drawing/2014/main" id="{00D5A531-A076-49C4-9B37-7A15D11D4D5F}"/>
                </a:ext>
              </a:extLst>
            </p:cNvPr>
            <p:cNvPicPr/>
            <p:nvPr/>
          </p:nvPicPr>
          <p:blipFill>
            <a:blip r:embed="rId3"/>
            <a:stretch>
              <a:fillRect/>
            </a:stretch>
          </p:blipFill>
          <p:spPr>
            <a:xfrm>
              <a:off x="3045531" y="4076700"/>
              <a:ext cx="738000" cy="1066800"/>
            </a:xfrm>
            <a:prstGeom prst="rect">
              <a:avLst/>
            </a:prstGeom>
          </p:spPr>
        </p:pic>
        <p:pic>
          <p:nvPicPr>
            <p:cNvPr id="17" name="New picture">
              <a:extLst>
                <a:ext uri="{FF2B5EF4-FFF2-40B4-BE49-F238E27FC236}">
                  <a16:creationId xmlns:a16="http://schemas.microsoft.com/office/drawing/2014/main" id="{5D77D827-BC86-485D-AAD1-593443155505}"/>
                </a:ext>
              </a:extLst>
            </p:cNvPr>
            <p:cNvPicPr/>
            <p:nvPr/>
          </p:nvPicPr>
          <p:blipFill>
            <a:blip r:embed="rId3"/>
            <a:stretch>
              <a:fillRect/>
            </a:stretch>
          </p:blipFill>
          <p:spPr>
            <a:xfrm>
              <a:off x="3924865" y="4076700"/>
              <a:ext cx="738000" cy="1066800"/>
            </a:xfrm>
            <a:prstGeom prst="rect">
              <a:avLst/>
            </a:prstGeom>
          </p:spPr>
        </p:pic>
        <p:pic>
          <p:nvPicPr>
            <p:cNvPr id="18" name="New picture">
              <a:extLst>
                <a:ext uri="{FF2B5EF4-FFF2-40B4-BE49-F238E27FC236}">
                  <a16:creationId xmlns:a16="http://schemas.microsoft.com/office/drawing/2014/main" id="{2A976B9F-B605-4CEF-826E-66202192E05E}"/>
                </a:ext>
              </a:extLst>
            </p:cNvPr>
            <p:cNvPicPr/>
            <p:nvPr/>
          </p:nvPicPr>
          <p:blipFill>
            <a:blip r:embed="rId3"/>
            <a:stretch>
              <a:fillRect/>
            </a:stretch>
          </p:blipFill>
          <p:spPr>
            <a:xfrm>
              <a:off x="4804199" y="4076700"/>
              <a:ext cx="738000" cy="1066800"/>
            </a:xfrm>
            <a:prstGeom prst="rect">
              <a:avLst/>
            </a:prstGeom>
          </p:spPr>
        </p:pic>
        <p:pic>
          <p:nvPicPr>
            <p:cNvPr id="20" name="New picture">
              <a:extLst>
                <a:ext uri="{FF2B5EF4-FFF2-40B4-BE49-F238E27FC236}">
                  <a16:creationId xmlns:a16="http://schemas.microsoft.com/office/drawing/2014/main" id="{02AA7045-E9BE-4994-9280-F5C7E665CEB5}"/>
                </a:ext>
              </a:extLst>
            </p:cNvPr>
            <p:cNvPicPr/>
            <p:nvPr/>
          </p:nvPicPr>
          <p:blipFill>
            <a:blip r:embed="rId3"/>
            <a:stretch>
              <a:fillRect/>
            </a:stretch>
          </p:blipFill>
          <p:spPr>
            <a:xfrm>
              <a:off x="5683533" y="4076700"/>
              <a:ext cx="738000" cy="1066800"/>
            </a:xfrm>
            <a:prstGeom prst="rect">
              <a:avLst/>
            </a:prstGeom>
          </p:spPr>
        </p:pic>
        <p:pic>
          <p:nvPicPr>
            <p:cNvPr id="21" name="New picture">
              <a:extLst>
                <a:ext uri="{FF2B5EF4-FFF2-40B4-BE49-F238E27FC236}">
                  <a16:creationId xmlns:a16="http://schemas.microsoft.com/office/drawing/2014/main" id="{3E97DD15-A0F6-421E-BC2D-5C7FDCF1488A}"/>
                </a:ext>
              </a:extLst>
            </p:cNvPr>
            <p:cNvPicPr/>
            <p:nvPr/>
          </p:nvPicPr>
          <p:blipFill>
            <a:blip r:embed="rId3"/>
            <a:stretch>
              <a:fillRect/>
            </a:stretch>
          </p:blipFill>
          <p:spPr>
            <a:xfrm>
              <a:off x="6562867" y="4076700"/>
              <a:ext cx="738000" cy="1066800"/>
            </a:xfrm>
            <a:prstGeom prst="rect">
              <a:avLst/>
            </a:prstGeom>
          </p:spPr>
        </p:pic>
        <p:pic>
          <p:nvPicPr>
            <p:cNvPr id="22" name="New picture">
              <a:extLst>
                <a:ext uri="{FF2B5EF4-FFF2-40B4-BE49-F238E27FC236}">
                  <a16:creationId xmlns:a16="http://schemas.microsoft.com/office/drawing/2014/main" id="{B6875410-F79B-41DD-9C49-61D33776F562}"/>
                </a:ext>
              </a:extLst>
            </p:cNvPr>
            <p:cNvPicPr/>
            <p:nvPr/>
          </p:nvPicPr>
          <p:blipFill>
            <a:blip r:embed="rId3"/>
            <a:stretch>
              <a:fillRect/>
            </a:stretch>
          </p:blipFill>
          <p:spPr>
            <a:xfrm>
              <a:off x="7442200" y="4076700"/>
              <a:ext cx="738000" cy="1066800"/>
            </a:xfrm>
            <a:prstGeom prst="rect">
              <a:avLst/>
            </a:prstGeom>
          </p:spPr>
        </p:pic>
      </p:grpSp>
      <p:pic>
        <p:nvPicPr>
          <p:cNvPr id="24" name="Picture 23">
            <a:extLst>
              <a:ext uri="{FF2B5EF4-FFF2-40B4-BE49-F238E27FC236}">
                <a16:creationId xmlns:a16="http://schemas.microsoft.com/office/drawing/2014/main" id="{F140DCDE-BEB3-4DAB-AABF-340953C9F43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7082" y="2115669"/>
            <a:ext cx="642856" cy="252000"/>
          </a:xfrm>
          <a:prstGeom prst="rect">
            <a:avLst/>
          </a:prstGeom>
        </p:spPr>
      </p:pic>
      <p:pic>
        <p:nvPicPr>
          <p:cNvPr id="25" name="Picture 24" descr="Logo&#10;&#10;Description automatically generated">
            <a:extLst>
              <a:ext uri="{FF2B5EF4-FFF2-40B4-BE49-F238E27FC236}">
                <a16:creationId xmlns:a16="http://schemas.microsoft.com/office/drawing/2014/main" id="{879C64B0-3D56-4435-A268-093C8942B78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88393" y="1996854"/>
            <a:ext cx="432000" cy="432000"/>
          </a:xfrm>
          <a:prstGeom prst="rect">
            <a:avLst/>
          </a:prstGeom>
        </p:spPr>
      </p:pic>
      <p:pic>
        <p:nvPicPr>
          <p:cNvPr id="26" name="Picture 25" descr="Logo&#10;&#10;Description automatically generated">
            <a:extLst>
              <a:ext uri="{FF2B5EF4-FFF2-40B4-BE49-F238E27FC236}">
                <a16:creationId xmlns:a16="http://schemas.microsoft.com/office/drawing/2014/main" id="{409DFFB7-F0EC-4F3C-979E-827927527F4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07051" y="2038587"/>
            <a:ext cx="648000" cy="222858"/>
          </a:xfrm>
          <a:prstGeom prst="rect">
            <a:avLst/>
          </a:prstGeom>
        </p:spPr>
      </p:pic>
      <p:pic>
        <p:nvPicPr>
          <p:cNvPr id="27" name="Picture 26" descr="A picture containing text, sign, tableware&#10;&#10;Description automatically generated">
            <a:extLst>
              <a:ext uri="{FF2B5EF4-FFF2-40B4-BE49-F238E27FC236}">
                <a16:creationId xmlns:a16="http://schemas.microsoft.com/office/drawing/2014/main" id="{87E5EADF-DA5F-491D-A399-B01831A692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2322" y="2121788"/>
            <a:ext cx="468000" cy="308803"/>
          </a:xfrm>
          <a:prstGeom prst="rect">
            <a:avLst/>
          </a:prstGeom>
        </p:spPr>
      </p:pic>
      <p:pic>
        <p:nvPicPr>
          <p:cNvPr id="28" name="Picture 27" descr="Logo&#10;&#10;Description automatically generated">
            <a:extLst>
              <a:ext uri="{FF2B5EF4-FFF2-40B4-BE49-F238E27FC236}">
                <a16:creationId xmlns:a16="http://schemas.microsoft.com/office/drawing/2014/main" id="{842A19B1-7F67-42B9-B5E7-B4AD406FD58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49846" y="2015476"/>
            <a:ext cx="432000" cy="400702"/>
          </a:xfrm>
          <a:prstGeom prst="rect">
            <a:avLst/>
          </a:prstGeom>
        </p:spPr>
      </p:pic>
      <p:pic>
        <p:nvPicPr>
          <p:cNvPr id="29" name="Picture 28" descr="A picture containing text, clipart, tableware, dishware&#10;&#10;Description automatically generated">
            <a:extLst>
              <a:ext uri="{FF2B5EF4-FFF2-40B4-BE49-F238E27FC236}">
                <a16:creationId xmlns:a16="http://schemas.microsoft.com/office/drawing/2014/main" id="{0D90282A-AB34-4869-9E86-439E64B22A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39180" y="2190667"/>
            <a:ext cx="612000" cy="223778"/>
          </a:xfrm>
          <a:prstGeom prst="rect">
            <a:avLst/>
          </a:prstGeom>
        </p:spPr>
      </p:pic>
      <p:pic>
        <p:nvPicPr>
          <p:cNvPr id="30" name="Picture 29" descr="Logo&#10;&#10;Description automatically generated">
            <a:extLst>
              <a:ext uri="{FF2B5EF4-FFF2-40B4-BE49-F238E27FC236}">
                <a16:creationId xmlns:a16="http://schemas.microsoft.com/office/drawing/2014/main" id="{15F72E5C-ED73-4B8D-98D0-026FA700771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06448" y="2005817"/>
            <a:ext cx="648000" cy="364500"/>
          </a:xfrm>
          <a:prstGeom prst="rect">
            <a:avLst/>
          </a:prstGeom>
        </p:spPr>
      </p:pic>
      <p:pic>
        <p:nvPicPr>
          <p:cNvPr id="31" name="Picture 30" descr="Logo, company name&#10;&#10;Description automatically generated">
            <a:extLst>
              <a:ext uri="{FF2B5EF4-FFF2-40B4-BE49-F238E27FC236}">
                <a16:creationId xmlns:a16="http://schemas.microsoft.com/office/drawing/2014/main" id="{22A1BF58-0275-498B-900A-FD8D7CBB9B7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79848" y="2120532"/>
            <a:ext cx="648000" cy="338839"/>
          </a:xfrm>
          <a:prstGeom prst="rect">
            <a:avLst/>
          </a:prstGeom>
        </p:spPr>
      </p:pic>
      <p:pic>
        <p:nvPicPr>
          <p:cNvPr id="32" name="Picture 31" descr="Logo, company name&#10;&#10;Description automatically generated">
            <a:extLst>
              <a:ext uri="{FF2B5EF4-FFF2-40B4-BE49-F238E27FC236}">
                <a16:creationId xmlns:a16="http://schemas.microsoft.com/office/drawing/2014/main" id="{A2CDA0C7-9251-478D-BA88-D4C0FB880794}"/>
              </a:ext>
            </a:extLst>
          </p:cNvPr>
          <p:cNvPicPr>
            <a:picLocks noChangeAspect="1"/>
          </p:cNvPicPr>
          <p:nvPr/>
        </p:nvPicPr>
        <p:blipFill rotWithShape="1">
          <a:blip r:embed="rId12">
            <a:extLst>
              <a:ext uri="{28A0092B-C50C-407E-A947-70E740481C1C}">
                <a14:useLocalDpi xmlns:a14="http://schemas.microsoft.com/office/drawing/2010/main" val="0"/>
              </a:ext>
            </a:extLst>
          </a:blip>
          <a:srcRect l="7206" t="16062" r="7079" b="23931"/>
          <a:stretch/>
        </p:blipFill>
        <p:spPr>
          <a:xfrm>
            <a:off x="7531898" y="2178131"/>
            <a:ext cx="702566" cy="119546"/>
          </a:xfrm>
          <a:prstGeom prst="rect">
            <a:avLst/>
          </a:prstGeom>
        </p:spPr>
      </p:pic>
      <p:pic>
        <p:nvPicPr>
          <p:cNvPr id="33" name="New picture">
            <a:extLst>
              <a:ext uri="{FF2B5EF4-FFF2-40B4-BE49-F238E27FC236}">
                <a16:creationId xmlns:a16="http://schemas.microsoft.com/office/drawing/2014/main" id="{DC7E8691-0AEE-4EB2-B001-5B85C7018F83}"/>
              </a:ext>
            </a:extLst>
          </p:cNvPr>
          <p:cNvPicPr/>
          <p:nvPr/>
        </p:nvPicPr>
        <p:blipFill rotWithShape="1">
          <a:blip r:embed="rId13"/>
          <a:srcRect l="88149" t="61845" r="4811"/>
          <a:stretch/>
        </p:blipFill>
        <p:spPr>
          <a:xfrm>
            <a:off x="7568868" y="2602543"/>
            <a:ext cx="506680" cy="316835"/>
          </a:xfrm>
          <a:prstGeom prst="rect">
            <a:avLst/>
          </a:prstGeom>
        </p:spPr>
      </p:pic>
      <p:sp>
        <p:nvSpPr>
          <p:cNvPr id="35" name="TextBox 34">
            <a:extLst>
              <a:ext uri="{FF2B5EF4-FFF2-40B4-BE49-F238E27FC236}">
                <a16:creationId xmlns:a16="http://schemas.microsoft.com/office/drawing/2014/main" id="{B82F1A0F-B8FE-4A12-88FB-6A86D17F582F}"/>
              </a:ext>
            </a:extLst>
          </p:cNvPr>
          <p:cNvSpPr txBox="1"/>
          <p:nvPr/>
        </p:nvSpPr>
        <p:spPr>
          <a:xfrm>
            <a:off x="428710" y="1536415"/>
            <a:ext cx="7265091" cy="369332"/>
          </a:xfrm>
          <a:prstGeom prst="rect">
            <a:avLst/>
          </a:prstGeom>
          <a:noFill/>
        </p:spPr>
        <p:txBody>
          <a:bodyPr wrap="square">
            <a:spAutoFit/>
          </a:bodyPr>
          <a:lstStyle>
            <a:defPPr>
              <a:defRPr lang="en-US"/>
            </a:defPPr>
            <a:lvl1pPr>
              <a:defRPr sz="1400">
                <a:solidFill>
                  <a:schemeClr val="tx2"/>
                </a:solidFill>
              </a:defRPr>
            </a:lvl1pPr>
          </a:lstStyle>
          <a:p>
            <a:r>
              <a:rPr lang="es-ES" sz="1800" b="1" dirty="0"/>
              <a:t>Chile</a:t>
            </a:r>
          </a:p>
        </p:txBody>
      </p:sp>
      <p:pic>
        <p:nvPicPr>
          <p:cNvPr id="36" name="New picture">
            <a:extLst>
              <a:ext uri="{FF2B5EF4-FFF2-40B4-BE49-F238E27FC236}">
                <a16:creationId xmlns:a16="http://schemas.microsoft.com/office/drawing/2014/main" id="{AE3DA3A9-D01E-4452-A8E3-B48D47FD31A2}"/>
              </a:ext>
            </a:extLst>
          </p:cNvPr>
          <p:cNvPicPr/>
          <p:nvPr/>
        </p:nvPicPr>
        <p:blipFill>
          <a:blip r:embed="rId3"/>
          <a:stretch>
            <a:fillRect/>
          </a:stretch>
        </p:blipFill>
        <p:spPr>
          <a:xfrm>
            <a:off x="495690" y="3497609"/>
            <a:ext cx="736600" cy="1066800"/>
          </a:xfrm>
          <a:prstGeom prst="rect">
            <a:avLst/>
          </a:prstGeom>
        </p:spPr>
      </p:pic>
      <p:pic>
        <p:nvPicPr>
          <p:cNvPr id="37" name="New picture">
            <a:extLst>
              <a:ext uri="{FF2B5EF4-FFF2-40B4-BE49-F238E27FC236}">
                <a16:creationId xmlns:a16="http://schemas.microsoft.com/office/drawing/2014/main" id="{24D5F874-2FEA-4D76-8602-51E69C512D39}"/>
              </a:ext>
            </a:extLst>
          </p:cNvPr>
          <p:cNvPicPr/>
          <p:nvPr/>
        </p:nvPicPr>
        <p:blipFill>
          <a:blip r:embed="rId3"/>
          <a:stretch>
            <a:fillRect/>
          </a:stretch>
        </p:blipFill>
        <p:spPr>
          <a:xfrm>
            <a:off x="1381047" y="3497609"/>
            <a:ext cx="736600" cy="1066800"/>
          </a:xfrm>
          <a:prstGeom prst="rect">
            <a:avLst/>
          </a:prstGeom>
        </p:spPr>
      </p:pic>
      <p:pic>
        <p:nvPicPr>
          <p:cNvPr id="38" name="New picture">
            <a:extLst>
              <a:ext uri="{FF2B5EF4-FFF2-40B4-BE49-F238E27FC236}">
                <a16:creationId xmlns:a16="http://schemas.microsoft.com/office/drawing/2014/main" id="{61D55317-F9D3-4D84-9378-2FE5B2F38EF9}"/>
              </a:ext>
            </a:extLst>
          </p:cNvPr>
          <p:cNvPicPr/>
          <p:nvPr/>
        </p:nvPicPr>
        <p:blipFill>
          <a:blip r:embed="rId3"/>
          <a:stretch>
            <a:fillRect/>
          </a:stretch>
        </p:blipFill>
        <p:spPr>
          <a:xfrm>
            <a:off x="2266404" y="3497609"/>
            <a:ext cx="736600" cy="1066800"/>
          </a:xfrm>
          <a:prstGeom prst="rect">
            <a:avLst/>
          </a:prstGeom>
        </p:spPr>
      </p:pic>
      <p:pic>
        <p:nvPicPr>
          <p:cNvPr id="39" name="New picture">
            <a:extLst>
              <a:ext uri="{FF2B5EF4-FFF2-40B4-BE49-F238E27FC236}">
                <a16:creationId xmlns:a16="http://schemas.microsoft.com/office/drawing/2014/main" id="{D78AC495-F292-4599-A0BA-964BBEC658F0}"/>
              </a:ext>
            </a:extLst>
          </p:cNvPr>
          <p:cNvPicPr/>
          <p:nvPr/>
        </p:nvPicPr>
        <p:blipFill>
          <a:blip r:embed="rId3"/>
          <a:stretch>
            <a:fillRect/>
          </a:stretch>
        </p:blipFill>
        <p:spPr>
          <a:xfrm>
            <a:off x="3151761" y="3497609"/>
            <a:ext cx="736600" cy="1066800"/>
          </a:xfrm>
          <a:prstGeom prst="rect">
            <a:avLst/>
          </a:prstGeom>
        </p:spPr>
      </p:pic>
      <p:pic>
        <p:nvPicPr>
          <p:cNvPr id="40" name="New picture">
            <a:extLst>
              <a:ext uri="{FF2B5EF4-FFF2-40B4-BE49-F238E27FC236}">
                <a16:creationId xmlns:a16="http://schemas.microsoft.com/office/drawing/2014/main" id="{FCADFED4-1BC6-4DE4-BCDF-6FF9D37ACFE2}"/>
              </a:ext>
            </a:extLst>
          </p:cNvPr>
          <p:cNvPicPr/>
          <p:nvPr/>
        </p:nvPicPr>
        <p:blipFill>
          <a:blip r:embed="rId3"/>
          <a:stretch>
            <a:fillRect/>
          </a:stretch>
        </p:blipFill>
        <p:spPr>
          <a:xfrm>
            <a:off x="4037118" y="3497609"/>
            <a:ext cx="736600" cy="1066800"/>
          </a:xfrm>
          <a:prstGeom prst="rect">
            <a:avLst/>
          </a:prstGeom>
        </p:spPr>
      </p:pic>
      <p:pic>
        <p:nvPicPr>
          <p:cNvPr id="41" name="New picture">
            <a:extLst>
              <a:ext uri="{FF2B5EF4-FFF2-40B4-BE49-F238E27FC236}">
                <a16:creationId xmlns:a16="http://schemas.microsoft.com/office/drawing/2014/main" id="{51B68E21-DF5C-4B75-8D69-40392340EA2A}"/>
              </a:ext>
            </a:extLst>
          </p:cNvPr>
          <p:cNvPicPr/>
          <p:nvPr/>
        </p:nvPicPr>
        <p:blipFill>
          <a:blip r:embed="rId3"/>
          <a:stretch>
            <a:fillRect/>
          </a:stretch>
        </p:blipFill>
        <p:spPr>
          <a:xfrm>
            <a:off x="4922475" y="3497609"/>
            <a:ext cx="736600" cy="1066800"/>
          </a:xfrm>
          <a:prstGeom prst="rect">
            <a:avLst/>
          </a:prstGeom>
        </p:spPr>
      </p:pic>
      <p:pic>
        <p:nvPicPr>
          <p:cNvPr id="42" name="New picture">
            <a:extLst>
              <a:ext uri="{FF2B5EF4-FFF2-40B4-BE49-F238E27FC236}">
                <a16:creationId xmlns:a16="http://schemas.microsoft.com/office/drawing/2014/main" id="{02D125AE-D0F0-4F07-87F0-6C95ACAC987E}"/>
              </a:ext>
            </a:extLst>
          </p:cNvPr>
          <p:cNvPicPr/>
          <p:nvPr/>
        </p:nvPicPr>
        <p:blipFill>
          <a:blip r:embed="rId3"/>
          <a:stretch>
            <a:fillRect/>
          </a:stretch>
        </p:blipFill>
        <p:spPr>
          <a:xfrm>
            <a:off x="5807832" y="3497609"/>
            <a:ext cx="736600" cy="1066800"/>
          </a:xfrm>
          <a:prstGeom prst="rect">
            <a:avLst/>
          </a:prstGeom>
        </p:spPr>
      </p:pic>
      <p:pic>
        <p:nvPicPr>
          <p:cNvPr id="43" name="New picture">
            <a:extLst>
              <a:ext uri="{FF2B5EF4-FFF2-40B4-BE49-F238E27FC236}">
                <a16:creationId xmlns:a16="http://schemas.microsoft.com/office/drawing/2014/main" id="{57284BDB-0226-430F-BFF3-0BF1247267C9}"/>
              </a:ext>
            </a:extLst>
          </p:cNvPr>
          <p:cNvPicPr/>
          <p:nvPr/>
        </p:nvPicPr>
        <p:blipFill>
          <a:blip r:embed="rId3"/>
          <a:stretch>
            <a:fillRect/>
          </a:stretch>
        </p:blipFill>
        <p:spPr>
          <a:xfrm>
            <a:off x="6693189" y="3497609"/>
            <a:ext cx="736600" cy="1066800"/>
          </a:xfrm>
          <a:prstGeom prst="rect">
            <a:avLst/>
          </a:prstGeom>
        </p:spPr>
      </p:pic>
      <p:pic>
        <p:nvPicPr>
          <p:cNvPr id="44" name="New picture">
            <a:extLst>
              <a:ext uri="{FF2B5EF4-FFF2-40B4-BE49-F238E27FC236}">
                <a16:creationId xmlns:a16="http://schemas.microsoft.com/office/drawing/2014/main" id="{D6F50815-D63B-4AC2-9D26-ABECB2A71674}"/>
              </a:ext>
            </a:extLst>
          </p:cNvPr>
          <p:cNvPicPr/>
          <p:nvPr/>
        </p:nvPicPr>
        <p:blipFill>
          <a:blip r:embed="rId3"/>
          <a:stretch>
            <a:fillRect/>
          </a:stretch>
        </p:blipFill>
        <p:spPr>
          <a:xfrm>
            <a:off x="7578548" y="3497609"/>
            <a:ext cx="736600" cy="1066800"/>
          </a:xfrm>
          <a:prstGeom prst="rect">
            <a:avLst/>
          </a:prstGeom>
        </p:spPr>
      </p:pic>
      <p:pic>
        <p:nvPicPr>
          <p:cNvPr id="45" name="New picture">
            <a:extLst>
              <a:ext uri="{FF2B5EF4-FFF2-40B4-BE49-F238E27FC236}">
                <a16:creationId xmlns:a16="http://schemas.microsoft.com/office/drawing/2014/main" id="{EA027E2D-2239-472E-9C3F-440EA0A7CE61}"/>
              </a:ext>
            </a:extLst>
          </p:cNvPr>
          <p:cNvPicPr/>
          <p:nvPr/>
        </p:nvPicPr>
        <p:blipFill rotWithShape="1">
          <a:blip r:embed="rId14"/>
          <a:srcRect l="2809" t="53869"/>
          <a:stretch/>
        </p:blipFill>
        <p:spPr>
          <a:xfrm>
            <a:off x="630801" y="4194405"/>
            <a:ext cx="7776250" cy="328085"/>
          </a:xfrm>
          <a:prstGeom prst="rect">
            <a:avLst/>
          </a:prstGeom>
        </p:spPr>
      </p:pic>
      <p:pic>
        <p:nvPicPr>
          <p:cNvPr id="46" name="Picture 45" descr="Logo, company name&#10;&#10;Description automatically generated">
            <a:extLst>
              <a:ext uri="{FF2B5EF4-FFF2-40B4-BE49-F238E27FC236}">
                <a16:creationId xmlns:a16="http://schemas.microsoft.com/office/drawing/2014/main" id="{F2C00F45-66B1-4FE7-8333-01BC374F4C6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95160" y="3620595"/>
            <a:ext cx="489105" cy="489105"/>
          </a:xfrm>
          <a:prstGeom prst="rect">
            <a:avLst/>
          </a:prstGeom>
        </p:spPr>
      </p:pic>
      <p:pic>
        <p:nvPicPr>
          <p:cNvPr id="47" name="Picture 46" descr="Shape, circle&#10;&#10;Description automatically generated with medium confidence">
            <a:extLst>
              <a:ext uri="{FF2B5EF4-FFF2-40B4-BE49-F238E27FC236}">
                <a16:creationId xmlns:a16="http://schemas.microsoft.com/office/drawing/2014/main" id="{3DF01224-7F97-4D9C-B55B-C7B4D039507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56762" y="3622640"/>
            <a:ext cx="612465" cy="392335"/>
          </a:xfrm>
          <a:prstGeom prst="rect">
            <a:avLst/>
          </a:prstGeom>
        </p:spPr>
      </p:pic>
      <p:pic>
        <p:nvPicPr>
          <p:cNvPr id="48" name="Picture 47" descr="Icon&#10;&#10;Description automatically generated with medium confidence">
            <a:extLst>
              <a:ext uri="{FF2B5EF4-FFF2-40B4-BE49-F238E27FC236}">
                <a16:creationId xmlns:a16="http://schemas.microsoft.com/office/drawing/2014/main" id="{AE4745D2-F2B1-4657-95BF-C9511D33B9B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16996" y="3838860"/>
            <a:ext cx="647351" cy="148651"/>
          </a:xfrm>
          <a:prstGeom prst="rect">
            <a:avLst/>
          </a:prstGeom>
        </p:spPr>
      </p:pic>
      <p:pic>
        <p:nvPicPr>
          <p:cNvPr id="49" name="Picture 48" descr="A picture containing text, clipart, tableware, dishware&#10;&#10;Description automatically generated">
            <a:extLst>
              <a:ext uri="{FF2B5EF4-FFF2-40B4-BE49-F238E27FC236}">
                <a16:creationId xmlns:a16="http://schemas.microsoft.com/office/drawing/2014/main" id="{88C8996D-4E13-4603-AF92-886991DC7A7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71892" y="3715612"/>
            <a:ext cx="636335" cy="232677"/>
          </a:xfrm>
          <a:prstGeom prst="rect">
            <a:avLst/>
          </a:prstGeom>
        </p:spPr>
      </p:pic>
      <p:pic>
        <p:nvPicPr>
          <p:cNvPr id="50" name="Picture 49" descr="A picture containing text, sign, tableware&#10;&#10;Description automatically generated">
            <a:extLst>
              <a:ext uri="{FF2B5EF4-FFF2-40B4-BE49-F238E27FC236}">
                <a16:creationId xmlns:a16="http://schemas.microsoft.com/office/drawing/2014/main" id="{8A755783-12D1-4DFF-86FD-9982E9D5539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59807" y="3707718"/>
            <a:ext cx="473133" cy="312190"/>
          </a:xfrm>
          <a:prstGeom prst="rect">
            <a:avLst/>
          </a:prstGeom>
        </p:spPr>
      </p:pic>
      <p:pic>
        <p:nvPicPr>
          <p:cNvPr id="51" name="Picture 50" descr="Logo&#10;&#10;Description automatically generated">
            <a:extLst>
              <a:ext uri="{FF2B5EF4-FFF2-40B4-BE49-F238E27FC236}">
                <a16:creationId xmlns:a16="http://schemas.microsoft.com/office/drawing/2014/main" id="{F83AAD3B-16F3-4386-B5C6-87CEB793F5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8203" y="3710321"/>
            <a:ext cx="630889" cy="216972"/>
          </a:xfrm>
          <a:prstGeom prst="rect">
            <a:avLst/>
          </a:prstGeom>
        </p:spPr>
      </p:pic>
      <p:pic>
        <p:nvPicPr>
          <p:cNvPr id="52" name="Picture 51">
            <a:extLst>
              <a:ext uri="{FF2B5EF4-FFF2-40B4-BE49-F238E27FC236}">
                <a16:creationId xmlns:a16="http://schemas.microsoft.com/office/drawing/2014/main" id="{E98C915D-91B0-485B-8E5E-42AF70F2F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139" y="3722425"/>
            <a:ext cx="672170" cy="263491"/>
          </a:xfrm>
          <a:prstGeom prst="rect">
            <a:avLst/>
          </a:prstGeom>
        </p:spPr>
      </p:pic>
      <p:pic>
        <p:nvPicPr>
          <p:cNvPr id="53" name="Picture 52" descr="Logo&#10;&#10;Description automatically generated">
            <a:extLst>
              <a:ext uri="{FF2B5EF4-FFF2-40B4-BE49-F238E27FC236}">
                <a16:creationId xmlns:a16="http://schemas.microsoft.com/office/drawing/2014/main" id="{D1981269-5B74-4D91-9434-F58B6C1CE8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0906" y="3590394"/>
            <a:ext cx="496932" cy="496932"/>
          </a:xfrm>
          <a:prstGeom prst="rect">
            <a:avLst/>
          </a:prstGeom>
        </p:spPr>
      </p:pic>
      <p:pic>
        <p:nvPicPr>
          <p:cNvPr id="54" name="Picture 53" descr="Logo&#10;&#10;Description automatically generated">
            <a:extLst>
              <a:ext uri="{FF2B5EF4-FFF2-40B4-BE49-F238E27FC236}">
                <a16:creationId xmlns:a16="http://schemas.microsoft.com/office/drawing/2014/main" id="{AC030AC7-C37F-4D4A-B7AA-137553ECB0D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14978" y="3626049"/>
            <a:ext cx="592910" cy="483651"/>
          </a:xfrm>
          <a:prstGeom prst="rect">
            <a:avLst/>
          </a:prstGeom>
        </p:spPr>
      </p:pic>
      <p:sp>
        <p:nvSpPr>
          <p:cNvPr id="55" name="TextBox 54">
            <a:extLst>
              <a:ext uri="{FF2B5EF4-FFF2-40B4-BE49-F238E27FC236}">
                <a16:creationId xmlns:a16="http://schemas.microsoft.com/office/drawing/2014/main" id="{8BB02CA0-C0AC-4466-9EB3-7435415DBC38}"/>
              </a:ext>
            </a:extLst>
          </p:cNvPr>
          <p:cNvSpPr txBox="1"/>
          <p:nvPr/>
        </p:nvSpPr>
        <p:spPr>
          <a:xfrm>
            <a:off x="450408" y="3119218"/>
            <a:ext cx="10310049" cy="369332"/>
          </a:xfrm>
          <a:prstGeom prst="rect">
            <a:avLst/>
          </a:prstGeom>
          <a:noFill/>
        </p:spPr>
        <p:txBody>
          <a:bodyPr wrap="square">
            <a:spAutoFit/>
          </a:bodyPr>
          <a:lstStyle>
            <a:defPPr>
              <a:defRPr lang="en-US"/>
            </a:defPPr>
            <a:lvl1pPr>
              <a:defRPr sz="1400">
                <a:solidFill>
                  <a:schemeClr val="tx2"/>
                </a:solidFill>
              </a:defRPr>
            </a:lvl1pPr>
          </a:lstStyle>
          <a:p>
            <a:r>
              <a:rPr lang="es-ES" sz="1800" b="1" dirty="0"/>
              <a:t>Colombia</a:t>
            </a:r>
          </a:p>
        </p:txBody>
      </p:sp>
      <p:pic>
        <p:nvPicPr>
          <p:cNvPr id="57" name="New picture">
            <a:extLst>
              <a:ext uri="{FF2B5EF4-FFF2-40B4-BE49-F238E27FC236}">
                <a16:creationId xmlns:a16="http://schemas.microsoft.com/office/drawing/2014/main" id="{D6CBB6B3-2DCA-41D9-AC02-832E63196B6F}"/>
              </a:ext>
            </a:extLst>
          </p:cNvPr>
          <p:cNvPicPr/>
          <p:nvPr/>
        </p:nvPicPr>
        <p:blipFill>
          <a:blip r:embed="rId3"/>
          <a:stretch>
            <a:fillRect/>
          </a:stretch>
        </p:blipFill>
        <p:spPr>
          <a:xfrm>
            <a:off x="508093" y="5079156"/>
            <a:ext cx="736600" cy="1066800"/>
          </a:xfrm>
          <a:prstGeom prst="rect">
            <a:avLst/>
          </a:prstGeom>
        </p:spPr>
      </p:pic>
      <p:pic>
        <p:nvPicPr>
          <p:cNvPr id="58" name="New picture">
            <a:extLst>
              <a:ext uri="{FF2B5EF4-FFF2-40B4-BE49-F238E27FC236}">
                <a16:creationId xmlns:a16="http://schemas.microsoft.com/office/drawing/2014/main" id="{2990B9E6-B5FB-47B6-BDA0-9FE598F8D1F5}"/>
              </a:ext>
            </a:extLst>
          </p:cNvPr>
          <p:cNvPicPr/>
          <p:nvPr/>
        </p:nvPicPr>
        <p:blipFill>
          <a:blip r:embed="rId3"/>
          <a:stretch>
            <a:fillRect/>
          </a:stretch>
        </p:blipFill>
        <p:spPr>
          <a:xfrm>
            <a:off x="1390743" y="5079156"/>
            <a:ext cx="736600" cy="1066800"/>
          </a:xfrm>
          <a:prstGeom prst="rect">
            <a:avLst/>
          </a:prstGeom>
        </p:spPr>
      </p:pic>
      <p:pic>
        <p:nvPicPr>
          <p:cNvPr id="59" name="New picture">
            <a:extLst>
              <a:ext uri="{FF2B5EF4-FFF2-40B4-BE49-F238E27FC236}">
                <a16:creationId xmlns:a16="http://schemas.microsoft.com/office/drawing/2014/main" id="{49B90AF8-5D34-4604-901E-0A2C0BC06214}"/>
              </a:ext>
            </a:extLst>
          </p:cNvPr>
          <p:cNvPicPr/>
          <p:nvPr/>
        </p:nvPicPr>
        <p:blipFill>
          <a:blip r:embed="rId3"/>
          <a:stretch>
            <a:fillRect/>
          </a:stretch>
        </p:blipFill>
        <p:spPr>
          <a:xfrm>
            <a:off x="2273393" y="5079156"/>
            <a:ext cx="736600" cy="1066800"/>
          </a:xfrm>
          <a:prstGeom prst="rect">
            <a:avLst/>
          </a:prstGeom>
        </p:spPr>
      </p:pic>
      <p:pic>
        <p:nvPicPr>
          <p:cNvPr id="60" name="New picture">
            <a:extLst>
              <a:ext uri="{FF2B5EF4-FFF2-40B4-BE49-F238E27FC236}">
                <a16:creationId xmlns:a16="http://schemas.microsoft.com/office/drawing/2014/main" id="{76F16DF7-7FA5-45AF-ACC0-0D1BDF25EC1B}"/>
              </a:ext>
            </a:extLst>
          </p:cNvPr>
          <p:cNvPicPr/>
          <p:nvPr/>
        </p:nvPicPr>
        <p:blipFill>
          <a:blip r:embed="rId3"/>
          <a:stretch>
            <a:fillRect/>
          </a:stretch>
        </p:blipFill>
        <p:spPr>
          <a:xfrm>
            <a:off x="3156043" y="5079156"/>
            <a:ext cx="736600" cy="1066800"/>
          </a:xfrm>
          <a:prstGeom prst="rect">
            <a:avLst/>
          </a:prstGeom>
        </p:spPr>
      </p:pic>
      <p:pic>
        <p:nvPicPr>
          <p:cNvPr id="61" name="New picture">
            <a:extLst>
              <a:ext uri="{FF2B5EF4-FFF2-40B4-BE49-F238E27FC236}">
                <a16:creationId xmlns:a16="http://schemas.microsoft.com/office/drawing/2014/main" id="{082AC55F-A4C9-428A-BBB5-47E61F37D5EA}"/>
              </a:ext>
            </a:extLst>
          </p:cNvPr>
          <p:cNvPicPr/>
          <p:nvPr/>
        </p:nvPicPr>
        <p:blipFill>
          <a:blip r:embed="rId3"/>
          <a:stretch>
            <a:fillRect/>
          </a:stretch>
        </p:blipFill>
        <p:spPr>
          <a:xfrm>
            <a:off x="4038693" y="5079156"/>
            <a:ext cx="736600" cy="1066800"/>
          </a:xfrm>
          <a:prstGeom prst="rect">
            <a:avLst/>
          </a:prstGeom>
        </p:spPr>
      </p:pic>
      <p:pic>
        <p:nvPicPr>
          <p:cNvPr id="62" name="New picture">
            <a:extLst>
              <a:ext uri="{FF2B5EF4-FFF2-40B4-BE49-F238E27FC236}">
                <a16:creationId xmlns:a16="http://schemas.microsoft.com/office/drawing/2014/main" id="{1ABF8A45-A628-4896-828C-8190F5D64E9E}"/>
              </a:ext>
            </a:extLst>
          </p:cNvPr>
          <p:cNvPicPr/>
          <p:nvPr/>
        </p:nvPicPr>
        <p:blipFill>
          <a:blip r:embed="rId3"/>
          <a:stretch>
            <a:fillRect/>
          </a:stretch>
        </p:blipFill>
        <p:spPr>
          <a:xfrm>
            <a:off x="4921343" y="5079156"/>
            <a:ext cx="736600" cy="1066800"/>
          </a:xfrm>
          <a:prstGeom prst="rect">
            <a:avLst/>
          </a:prstGeom>
        </p:spPr>
      </p:pic>
      <p:pic>
        <p:nvPicPr>
          <p:cNvPr id="63" name="New picture">
            <a:extLst>
              <a:ext uri="{FF2B5EF4-FFF2-40B4-BE49-F238E27FC236}">
                <a16:creationId xmlns:a16="http://schemas.microsoft.com/office/drawing/2014/main" id="{6FE3E642-94E0-43AE-8EC0-CA9358D84807}"/>
              </a:ext>
            </a:extLst>
          </p:cNvPr>
          <p:cNvPicPr/>
          <p:nvPr/>
        </p:nvPicPr>
        <p:blipFill>
          <a:blip r:embed="rId3"/>
          <a:stretch>
            <a:fillRect/>
          </a:stretch>
        </p:blipFill>
        <p:spPr>
          <a:xfrm>
            <a:off x="5803993" y="5079156"/>
            <a:ext cx="736600" cy="1066800"/>
          </a:xfrm>
          <a:prstGeom prst="rect">
            <a:avLst/>
          </a:prstGeom>
        </p:spPr>
      </p:pic>
      <p:pic>
        <p:nvPicPr>
          <p:cNvPr id="64" name="New picture">
            <a:extLst>
              <a:ext uri="{FF2B5EF4-FFF2-40B4-BE49-F238E27FC236}">
                <a16:creationId xmlns:a16="http://schemas.microsoft.com/office/drawing/2014/main" id="{34F5A088-ECEB-4359-9A8F-40237AC7F156}"/>
              </a:ext>
            </a:extLst>
          </p:cNvPr>
          <p:cNvPicPr/>
          <p:nvPr/>
        </p:nvPicPr>
        <p:blipFill>
          <a:blip r:embed="rId3"/>
          <a:stretch>
            <a:fillRect/>
          </a:stretch>
        </p:blipFill>
        <p:spPr>
          <a:xfrm>
            <a:off x="6686643" y="5079156"/>
            <a:ext cx="736600" cy="1066800"/>
          </a:xfrm>
          <a:prstGeom prst="rect">
            <a:avLst/>
          </a:prstGeom>
        </p:spPr>
      </p:pic>
      <p:pic>
        <p:nvPicPr>
          <p:cNvPr id="65" name="New picture">
            <a:extLst>
              <a:ext uri="{FF2B5EF4-FFF2-40B4-BE49-F238E27FC236}">
                <a16:creationId xmlns:a16="http://schemas.microsoft.com/office/drawing/2014/main" id="{5CFFF74A-D388-441F-8B3F-235B45D899E0}"/>
              </a:ext>
            </a:extLst>
          </p:cNvPr>
          <p:cNvPicPr/>
          <p:nvPr/>
        </p:nvPicPr>
        <p:blipFill>
          <a:blip r:embed="rId3"/>
          <a:stretch>
            <a:fillRect/>
          </a:stretch>
        </p:blipFill>
        <p:spPr>
          <a:xfrm>
            <a:off x="7569293" y="5079156"/>
            <a:ext cx="736600" cy="1066800"/>
          </a:xfrm>
          <a:prstGeom prst="rect">
            <a:avLst/>
          </a:prstGeom>
        </p:spPr>
      </p:pic>
      <p:pic>
        <p:nvPicPr>
          <p:cNvPr id="66" name="New picture">
            <a:extLst>
              <a:ext uri="{FF2B5EF4-FFF2-40B4-BE49-F238E27FC236}">
                <a16:creationId xmlns:a16="http://schemas.microsoft.com/office/drawing/2014/main" id="{5C9A04A3-8FC1-4D3E-A946-5EFD800FF53D}"/>
              </a:ext>
            </a:extLst>
          </p:cNvPr>
          <p:cNvPicPr/>
          <p:nvPr/>
        </p:nvPicPr>
        <p:blipFill rotWithShape="1">
          <a:blip r:embed="rId21"/>
          <a:srcRect l="1270" t="55357"/>
          <a:stretch/>
        </p:blipFill>
        <p:spPr>
          <a:xfrm>
            <a:off x="533493" y="5761402"/>
            <a:ext cx="7899400" cy="317500"/>
          </a:xfrm>
          <a:prstGeom prst="rect">
            <a:avLst/>
          </a:prstGeom>
        </p:spPr>
      </p:pic>
      <p:pic>
        <p:nvPicPr>
          <p:cNvPr id="67" name="Picture 66" descr="Logo&#10;&#10;Description automatically generated">
            <a:extLst>
              <a:ext uri="{FF2B5EF4-FFF2-40B4-BE49-F238E27FC236}">
                <a16:creationId xmlns:a16="http://schemas.microsoft.com/office/drawing/2014/main" id="{FA1EA388-18A2-474D-9488-C4FBBD20ED9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843558" y="5368040"/>
            <a:ext cx="659005" cy="370690"/>
          </a:xfrm>
          <a:prstGeom prst="rect">
            <a:avLst/>
          </a:prstGeom>
        </p:spPr>
      </p:pic>
      <p:pic>
        <p:nvPicPr>
          <p:cNvPr id="68" name="Picture 67" descr="Logo&#10;&#10;Description automatically generated">
            <a:extLst>
              <a:ext uri="{FF2B5EF4-FFF2-40B4-BE49-F238E27FC236}">
                <a16:creationId xmlns:a16="http://schemas.microsoft.com/office/drawing/2014/main" id="{170008AE-A0E2-4D5D-9420-1B7EE7B588F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91682" y="5332018"/>
            <a:ext cx="526522" cy="315084"/>
          </a:xfrm>
          <a:prstGeom prst="rect">
            <a:avLst/>
          </a:prstGeom>
        </p:spPr>
      </p:pic>
      <p:pic>
        <p:nvPicPr>
          <p:cNvPr id="69" name="Picture 68" descr="Logo&#10;&#10;Description automatically generated">
            <a:extLst>
              <a:ext uri="{FF2B5EF4-FFF2-40B4-BE49-F238E27FC236}">
                <a16:creationId xmlns:a16="http://schemas.microsoft.com/office/drawing/2014/main" id="{73FA7134-A025-495A-BD5B-31D0C041F68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693801" y="5315872"/>
            <a:ext cx="487584" cy="324244"/>
          </a:xfrm>
          <a:prstGeom prst="rect">
            <a:avLst/>
          </a:prstGeom>
        </p:spPr>
      </p:pic>
      <p:pic>
        <p:nvPicPr>
          <p:cNvPr id="70" name="Picture 69" descr="A picture containing text, clipart, tableware, dishware&#10;&#10;Description automatically generated">
            <a:extLst>
              <a:ext uri="{FF2B5EF4-FFF2-40B4-BE49-F238E27FC236}">
                <a16:creationId xmlns:a16="http://schemas.microsoft.com/office/drawing/2014/main" id="{A2F4B79C-5B13-4E9C-8DDD-A6F073DF78E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72210" y="5402536"/>
            <a:ext cx="636335" cy="232677"/>
          </a:xfrm>
          <a:prstGeom prst="rect">
            <a:avLst/>
          </a:prstGeom>
        </p:spPr>
      </p:pic>
      <p:pic>
        <p:nvPicPr>
          <p:cNvPr id="71" name="Picture 70" descr="A picture containing text, sign, tableware&#10;&#10;Description automatically generated">
            <a:extLst>
              <a:ext uri="{FF2B5EF4-FFF2-40B4-BE49-F238E27FC236}">
                <a16:creationId xmlns:a16="http://schemas.microsoft.com/office/drawing/2014/main" id="{279FD279-9D45-4378-9AB9-0172A808234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76393" y="5307064"/>
            <a:ext cx="520446" cy="343409"/>
          </a:xfrm>
          <a:prstGeom prst="rect">
            <a:avLst/>
          </a:prstGeom>
        </p:spPr>
      </p:pic>
      <p:pic>
        <p:nvPicPr>
          <p:cNvPr id="72" name="Picture 71" descr="Logo&#10;&#10;Description automatically generated">
            <a:extLst>
              <a:ext uri="{FF2B5EF4-FFF2-40B4-BE49-F238E27FC236}">
                <a16:creationId xmlns:a16="http://schemas.microsoft.com/office/drawing/2014/main" id="{74321D8E-019E-4CC7-A2B9-8681F4731A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5214" y="5383893"/>
            <a:ext cx="630889" cy="216972"/>
          </a:xfrm>
          <a:prstGeom prst="rect">
            <a:avLst/>
          </a:prstGeom>
        </p:spPr>
      </p:pic>
      <p:pic>
        <p:nvPicPr>
          <p:cNvPr id="73" name="Picture 72">
            <a:extLst>
              <a:ext uri="{FF2B5EF4-FFF2-40B4-BE49-F238E27FC236}">
                <a16:creationId xmlns:a16="http://schemas.microsoft.com/office/drawing/2014/main" id="{BD414BB9-3410-46E2-90B7-F6E8B8F2CD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155" y="5390683"/>
            <a:ext cx="672170" cy="263491"/>
          </a:xfrm>
          <a:prstGeom prst="rect">
            <a:avLst/>
          </a:prstGeom>
        </p:spPr>
      </p:pic>
      <p:pic>
        <p:nvPicPr>
          <p:cNvPr id="74" name="Picture 73" descr="Logo&#10;&#10;Description automatically generated">
            <a:extLst>
              <a:ext uri="{FF2B5EF4-FFF2-40B4-BE49-F238E27FC236}">
                <a16:creationId xmlns:a16="http://schemas.microsoft.com/office/drawing/2014/main" id="{7AB5B23E-5B48-4495-B74E-3BB79E695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0716" y="5304910"/>
            <a:ext cx="410687" cy="410687"/>
          </a:xfrm>
          <a:prstGeom prst="rect">
            <a:avLst/>
          </a:prstGeom>
        </p:spPr>
      </p:pic>
      <p:pic>
        <p:nvPicPr>
          <p:cNvPr id="75" name="Picture 74" descr="Logo&#10;&#10;Description automatically generated">
            <a:extLst>
              <a:ext uri="{FF2B5EF4-FFF2-40B4-BE49-F238E27FC236}">
                <a16:creationId xmlns:a16="http://schemas.microsoft.com/office/drawing/2014/main" id="{5DCDA5FA-D7AA-4FA6-B776-17DF8C79D2B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61989" y="5270080"/>
            <a:ext cx="490008" cy="399712"/>
          </a:xfrm>
          <a:prstGeom prst="rect">
            <a:avLst/>
          </a:prstGeom>
        </p:spPr>
      </p:pic>
      <p:sp>
        <p:nvSpPr>
          <p:cNvPr id="76" name="TextBox 75">
            <a:extLst>
              <a:ext uri="{FF2B5EF4-FFF2-40B4-BE49-F238E27FC236}">
                <a16:creationId xmlns:a16="http://schemas.microsoft.com/office/drawing/2014/main" id="{E961EFD8-DCCF-465D-9719-B7D58DAC6650}"/>
              </a:ext>
            </a:extLst>
          </p:cNvPr>
          <p:cNvSpPr txBox="1"/>
          <p:nvPr/>
        </p:nvSpPr>
        <p:spPr>
          <a:xfrm>
            <a:off x="453705" y="4717509"/>
            <a:ext cx="10310049" cy="369332"/>
          </a:xfrm>
          <a:prstGeom prst="rect">
            <a:avLst/>
          </a:prstGeom>
          <a:noFill/>
        </p:spPr>
        <p:txBody>
          <a:bodyPr wrap="square">
            <a:spAutoFit/>
          </a:bodyPr>
          <a:lstStyle>
            <a:defPPr>
              <a:defRPr lang="en-US"/>
            </a:defPPr>
            <a:lvl1pPr>
              <a:defRPr sz="1400">
                <a:solidFill>
                  <a:schemeClr val="tx2"/>
                </a:solidFill>
              </a:defRPr>
            </a:lvl1pPr>
          </a:lstStyle>
          <a:p>
            <a:r>
              <a:rPr lang="es-ES" sz="1800" b="1" dirty="0"/>
              <a:t>México</a:t>
            </a:r>
          </a:p>
        </p:txBody>
      </p:sp>
      <p:sp>
        <p:nvSpPr>
          <p:cNvPr id="85" name="Retângulo 84">
            <a:extLst>
              <a:ext uri="{FF2B5EF4-FFF2-40B4-BE49-F238E27FC236}">
                <a16:creationId xmlns:a16="http://schemas.microsoft.com/office/drawing/2014/main" id="{1895CF44-E5CD-42D1-828F-6154D32DA38F}"/>
              </a:ext>
            </a:extLst>
          </p:cNvPr>
          <p:cNvSpPr/>
          <p:nvPr/>
        </p:nvSpPr>
        <p:spPr>
          <a:xfrm>
            <a:off x="479824" y="6094238"/>
            <a:ext cx="1136253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lumMod val="65000"/>
                    <a:lumOff val="35000"/>
                  </a:schemeClr>
                </a:solidFill>
              </a:rPr>
              <a:t>P17. ¿Ha visto la etiqueta FSC en productos fabricados o vendidos por las siguientes marcas?</a:t>
            </a:r>
          </a:p>
        </p:txBody>
      </p:sp>
      <p:pic>
        <p:nvPicPr>
          <p:cNvPr id="23" name="New picture">
            <a:extLst>
              <a:ext uri="{FF2B5EF4-FFF2-40B4-BE49-F238E27FC236}">
                <a16:creationId xmlns:a16="http://schemas.microsoft.com/office/drawing/2014/main" id="{7FD29D23-188B-4F2E-9029-E40A2205E39C}"/>
              </a:ext>
            </a:extLst>
          </p:cNvPr>
          <p:cNvPicPr/>
          <p:nvPr/>
        </p:nvPicPr>
        <p:blipFill rotWithShape="1">
          <a:blip r:embed="rId13"/>
          <a:srcRect l="1877" t="61846" r="17023" b="-5624"/>
          <a:stretch/>
        </p:blipFill>
        <p:spPr>
          <a:xfrm>
            <a:off x="630801" y="2660560"/>
            <a:ext cx="6718983" cy="294391"/>
          </a:xfrm>
          <a:prstGeom prst="rect">
            <a:avLst/>
          </a:prstGeom>
        </p:spPr>
      </p:pic>
      <p:sp>
        <p:nvSpPr>
          <p:cNvPr id="3" name="Elipse 2">
            <a:extLst>
              <a:ext uri="{FF2B5EF4-FFF2-40B4-BE49-F238E27FC236}">
                <a16:creationId xmlns:a16="http://schemas.microsoft.com/office/drawing/2014/main" id="{F7CCE2DF-5DD9-4B18-B61F-2B53C2432AA1}"/>
              </a:ext>
            </a:extLst>
          </p:cNvPr>
          <p:cNvSpPr/>
          <p:nvPr/>
        </p:nvSpPr>
        <p:spPr>
          <a:xfrm>
            <a:off x="7603348" y="2537528"/>
            <a:ext cx="527282" cy="508452"/>
          </a:xfrm>
          <a:prstGeom prst="ellipse">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Elipse 86">
            <a:extLst>
              <a:ext uri="{FF2B5EF4-FFF2-40B4-BE49-F238E27FC236}">
                <a16:creationId xmlns:a16="http://schemas.microsoft.com/office/drawing/2014/main" id="{20C5832D-A0C9-47EA-80F8-968A83591B44}"/>
              </a:ext>
            </a:extLst>
          </p:cNvPr>
          <p:cNvSpPr/>
          <p:nvPr/>
        </p:nvSpPr>
        <p:spPr>
          <a:xfrm>
            <a:off x="5831674" y="2552274"/>
            <a:ext cx="527282" cy="508452"/>
          </a:xfrm>
          <a:prstGeom prst="ellipse">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Elipse 88">
            <a:extLst>
              <a:ext uri="{FF2B5EF4-FFF2-40B4-BE49-F238E27FC236}">
                <a16:creationId xmlns:a16="http://schemas.microsoft.com/office/drawing/2014/main" id="{F215C858-AE2F-4856-936A-957EFD6D4A57}"/>
              </a:ext>
            </a:extLst>
          </p:cNvPr>
          <p:cNvSpPr/>
          <p:nvPr/>
        </p:nvSpPr>
        <p:spPr>
          <a:xfrm>
            <a:off x="576656" y="4206897"/>
            <a:ext cx="527282" cy="508452"/>
          </a:xfrm>
          <a:prstGeom prst="ellipse">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Elipse 90">
            <a:extLst>
              <a:ext uri="{FF2B5EF4-FFF2-40B4-BE49-F238E27FC236}">
                <a16:creationId xmlns:a16="http://schemas.microsoft.com/office/drawing/2014/main" id="{3B5E1D26-16A9-43ED-B938-5A283E0BE094}"/>
              </a:ext>
            </a:extLst>
          </p:cNvPr>
          <p:cNvSpPr/>
          <p:nvPr/>
        </p:nvSpPr>
        <p:spPr>
          <a:xfrm>
            <a:off x="6797848" y="4153593"/>
            <a:ext cx="527282" cy="508452"/>
          </a:xfrm>
          <a:prstGeom prst="ellipse">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Elipse 91">
            <a:extLst>
              <a:ext uri="{FF2B5EF4-FFF2-40B4-BE49-F238E27FC236}">
                <a16:creationId xmlns:a16="http://schemas.microsoft.com/office/drawing/2014/main" id="{615D428D-CABD-4DA1-B409-2FE5A4CEBE58}"/>
              </a:ext>
            </a:extLst>
          </p:cNvPr>
          <p:cNvSpPr/>
          <p:nvPr/>
        </p:nvSpPr>
        <p:spPr>
          <a:xfrm>
            <a:off x="5897451" y="5725729"/>
            <a:ext cx="527282" cy="508452"/>
          </a:xfrm>
          <a:prstGeom prst="ellipse">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Elipse 92">
            <a:extLst>
              <a:ext uri="{FF2B5EF4-FFF2-40B4-BE49-F238E27FC236}">
                <a16:creationId xmlns:a16="http://schemas.microsoft.com/office/drawing/2014/main" id="{55C85E08-2F57-4A67-9773-1CF7E7E8E5B3}"/>
              </a:ext>
            </a:extLst>
          </p:cNvPr>
          <p:cNvSpPr/>
          <p:nvPr/>
        </p:nvSpPr>
        <p:spPr>
          <a:xfrm>
            <a:off x="601551" y="5705205"/>
            <a:ext cx="527282" cy="508452"/>
          </a:xfrm>
          <a:prstGeom prst="ellipse">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 Placeholder 6">
            <a:extLst>
              <a:ext uri="{FF2B5EF4-FFF2-40B4-BE49-F238E27FC236}">
                <a16:creationId xmlns:a16="http://schemas.microsoft.com/office/drawing/2014/main" id="{AC175B09-1E76-4659-B82A-4423886E513D}"/>
              </a:ext>
            </a:extLst>
          </p:cNvPr>
          <p:cNvSpPr txBox="1">
            <a:spLocks/>
          </p:cNvSpPr>
          <p:nvPr/>
        </p:nvSpPr>
        <p:spPr>
          <a:xfrm>
            <a:off x="254922" y="110399"/>
            <a:ext cx="9827168" cy="1048330"/>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spcBef>
                <a:spcPts val="0"/>
              </a:spcBef>
            </a:pPr>
            <a:r>
              <a:rPr lang="es-419" dirty="0"/>
              <a:t>En todos los tres países de Latinoamérica identificamos que la </a:t>
            </a:r>
            <a:r>
              <a:rPr lang="es-419" b="1" dirty="0"/>
              <a:t>confianza</a:t>
            </a:r>
            <a:r>
              <a:rPr lang="es-419" dirty="0"/>
              <a:t>, en productos que poseen la certificación de FSC, supera los 85%</a:t>
            </a:r>
          </a:p>
          <a:p>
            <a:pPr>
              <a:spcBef>
                <a:spcPts val="0"/>
              </a:spcBef>
            </a:pPr>
            <a:r>
              <a:rPr lang="es-ES" dirty="0"/>
              <a:t>Y </a:t>
            </a:r>
            <a:r>
              <a:rPr lang="es-ES"/>
              <a:t>hay un gran conocimiento </a:t>
            </a:r>
            <a:r>
              <a:rPr lang="es-ES" dirty="0"/>
              <a:t>del sello FSC en productos/</a:t>
            </a:r>
            <a:r>
              <a:rPr lang="es-ES" dirty="0" err="1"/>
              <a:t>packaging</a:t>
            </a:r>
            <a:r>
              <a:rPr lang="es-ES" dirty="0"/>
              <a:t> de muchas marcas..</a:t>
            </a:r>
            <a:endParaRPr lang="es-419" dirty="0"/>
          </a:p>
        </p:txBody>
      </p:sp>
      <p:sp>
        <p:nvSpPr>
          <p:cNvPr id="83" name="Elipse 82">
            <a:extLst>
              <a:ext uri="{FF2B5EF4-FFF2-40B4-BE49-F238E27FC236}">
                <a16:creationId xmlns:a16="http://schemas.microsoft.com/office/drawing/2014/main" id="{D1A2DFE1-EC2D-40F4-8D4E-BC480B8DF8B3}"/>
              </a:ext>
            </a:extLst>
          </p:cNvPr>
          <p:cNvSpPr/>
          <p:nvPr/>
        </p:nvSpPr>
        <p:spPr>
          <a:xfrm>
            <a:off x="6740207" y="2577098"/>
            <a:ext cx="527282" cy="508452"/>
          </a:xfrm>
          <a:prstGeom prst="ellipse">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Elipse 83">
            <a:extLst>
              <a:ext uri="{FF2B5EF4-FFF2-40B4-BE49-F238E27FC236}">
                <a16:creationId xmlns:a16="http://schemas.microsoft.com/office/drawing/2014/main" id="{5B36194F-A85C-48D0-B1AC-A5E9C4D5739A}"/>
              </a:ext>
            </a:extLst>
          </p:cNvPr>
          <p:cNvSpPr/>
          <p:nvPr/>
        </p:nvSpPr>
        <p:spPr>
          <a:xfrm>
            <a:off x="5036510" y="5717218"/>
            <a:ext cx="527282" cy="508452"/>
          </a:xfrm>
          <a:prstGeom prst="ellipse">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8" name="Picture 19">
            <a:extLst>
              <a:ext uri="{FF2B5EF4-FFF2-40B4-BE49-F238E27FC236}">
                <a16:creationId xmlns:a16="http://schemas.microsoft.com/office/drawing/2014/main" id="{DF862850-02D8-4650-B39F-2C652E3ED9C8}"/>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p:blipFill>
        <p:spPr>
          <a:xfrm>
            <a:off x="10720489" y="6288257"/>
            <a:ext cx="1272865" cy="418431"/>
          </a:xfrm>
          <a:prstGeom prst="rect">
            <a:avLst/>
          </a:prstGeom>
        </p:spPr>
      </p:pic>
    </p:spTree>
    <p:extLst>
      <p:ext uri="{BB962C8B-B14F-4D97-AF65-F5344CB8AC3E}">
        <p14:creationId xmlns:p14="http://schemas.microsoft.com/office/powerpoint/2010/main" val="2120617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2057ADD-DE24-4A95-9FF4-59585A7BD64B}"/>
              </a:ext>
            </a:extLst>
          </p:cNvPr>
          <p:cNvSpPr>
            <a:spLocks noGrp="1"/>
          </p:cNvSpPr>
          <p:nvPr>
            <p:ph type="title"/>
          </p:nvPr>
        </p:nvSpPr>
        <p:spPr>
          <a:xfrm>
            <a:off x="719400" y="-2"/>
            <a:ext cx="4680000" cy="4068000"/>
          </a:xfrm>
        </p:spPr>
        <p:txBody>
          <a:bodyPr/>
          <a:lstStyle/>
          <a:p>
            <a:r>
              <a:rPr lang="en-AU" dirty="0"/>
              <a:t>¡GRACIAS!</a:t>
            </a:r>
          </a:p>
        </p:txBody>
      </p:sp>
      <p:pic>
        <p:nvPicPr>
          <p:cNvPr id="24" name="Picture Placeholder 23">
            <a:extLst>
              <a:ext uri="{FF2B5EF4-FFF2-40B4-BE49-F238E27FC236}">
                <a16:creationId xmlns:a16="http://schemas.microsoft.com/office/drawing/2014/main" id="{986B419E-A2B0-4BED-B3EF-B66B37EAD6B8}"/>
              </a:ext>
            </a:extLst>
          </p:cNvPr>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l="166" r="166"/>
          <a:stretch/>
        </p:blipFill>
        <p:spPr>
          <a:xfrm>
            <a:off x="0" y="-2"/>
            <a:ext cx="12192000" cy="6876000"/>
          </a:xfrm>
        </p:spPr>
      </p:pic>
      <p:sp>
        <p:nvSpPr>
          <p:cNvPr id="4" name="TextBox 3">
            <a:extLst>
              <a:ext uri="{FF2B5EF4-FFF2-40B4-BE49-F238E27FC236}">
                <a16:creationId xmlns:a16="http://schemas.microsoft.com/office/drawing/2014/main" id="{A3719896-5F43-564A-B2A4-35A77B98575E}"/>
              </a:ext>
            </a:extLst>
          </p:cNvPr>
          <p:cNvSpPr txBox="1"/>
          <p:nvPr/>
        </p:nvSpPr>
        <p:spPr>
          <a:xfrm>
            <a:off x="7916652" y="3928056"/>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dirty="0">
                <a:solidFill>
                  <a:schemeClr val="bg2"/>
                </a:solidFill>
                <a:latin typeface="+mj-lt"/>
              </a:rPr>
              <a:t>Forest Stewardship Council®</a:t>
            </a:r>
          </a:p>
          <a:p>
            <a:pPr lvl="0">
              <a:spcBef>
                <a:spcPts val="400"/>
              </a:spcBef>
              <a:spcAft>
                <a:spcPts val="1200"/>
              </a:spcAft>
            </a:pPr>
            <a:r>
              <a:rPr lang="en-US" altLang="en-US" sz="1500" b="1" dirty="0">
                <a:solidFill>
                  <a:schemeClr val="bg2"/>
                </a:solidFill>
              </a:rPr>
              <a:t>FSC® Global Development</a:t>
            </a:r>
          </a:p>
          <a:p>
            <a:pPr lvl="0"/>
            <a:endParaRPr lang="en-US" altLang="en-US" sz="1600" b="0" dirty="0"/>
          </a:p>
          <a:p>
            <a:pPr lvl="0">
              <a:spcBef>
                <a:spcPts val="0"/>
              </a:spcBef>
              <a:spcAft>
                <a:spcPts val="200"/>
              </a:spcAft>
            </a:pPr>
            <a:r>
              <a:rPr lang="en-US" altLang="en-US" sz="1200" b="0" dirty="0" err="1">
                <a:solidFill>
                  <a:schemeClr val="bg2"/>
                </a:solidFill>
              </a:rPr>
              <a:t>Adenauerallee</a:t>
            </a:r>
            <a:r>
              <a:rPr lang="en-US" altLang="en-US" sz="1200" b="0" dirty="0">
                <a:solidFill>
                  <a:schemeClr val="bg2"/>
                </a:solidFill>
              </a:rPr>
              <a:t> 134, 53113 Bonn, Germany</a:t>
            </a:r>
          </a:p>
          <a:p>
            <a:pPr lvl="0">
              <a:spcBef>
                <a:spcPts val="0"/>
              </a:spcBef>
              <a:spcAft>
                <a:spcPts val="200"/>
              </a:spcAft>
            </a:pPr>
            <a:r>
              <a:rPr lang="en-US" altLang="en-US" sz="1200" b="0" dirty="0">
                <a:solidFill>
                  <a:schemeClr val="bg2"/>
                </a:solidFill>
              </a:rPr>
              <a:t>T +49 (0) 228 367 66-0</a:t>
            </a:r>
          </a:p>
          <a:p>
            <a:pPr lvl="0">
              <a:spcBef>
                <a:spcPts val="0"/>
              </a:spcBef>
              <a:spcAft>
                <a:spcPts val="200"/>
              </a:spcAft>
            </a:pPr>
            <a:r>
              <a:rPr lang="en-US" altLang="en-US" sz="1200" b="0" dirty="0">
                <a:solidFill>
                  <a:schemeClr val="bg2"/>
                </a:solidFill>
              </a:rPr>
              <a:t>F +49 (0) 228 367 66-65</a:t>
            </a:r>
          </a:p>
          <a:p>
            <a:pPr lvl="0">
              <a:spcBef>
                <a:spcPts val="0"/>
              </a:spcBef>
              <a:spcAft>
                <a:spcPts val="200"/>
              </a:spcAft>
            </a:pPr>
            <a:r>
              <a:rPr lang="en-US" altLang="en-US" sz="1200" b="0" dirty="0">
                <a:solidFill>
                  <a:schemeClr val="bg2"/>
                </a:solidFill>
              </a:rPr>
              <a:t>FSC Global Development © All rights reserved</a:t>
            </a:r>
          </a:p>
          <a:p>
            <a:pPr lvl="0">
              <a:spcBef>
                <a:spcPts val="0"/>
              </a:spcBef>
              <a:spcAft>
                <a:spcPts val="200"/>
              </a:spcAft>
            </a:pPr>
            <a:r>
              <a:rPr lang="en-US" altLang="en-US" sz="1200" b="0" dirty="0">
                <a:solidFill>
                  <a:schemeClr val="bg2"/>
                </a:solidFill>
              </a:rPr>
              <a:t>FSC® F000100 </a:t>
            </a:r>
          </a:p>
          <a:p>
            <a:pPr lvl="0"/>
            <a:r>
              <a:rPr lang="en-US" altLang="en-US" sz="1400" b="0" dirty="0">
                <a:solidFill>
                  <a:schemeClr val="bg2"/>
                </a:solidFill>
                <a:latin typeface="+mj-lt"/>
              </a:rPr>
              <a:t>www.fsc.org</a:t>
            </a:r>
          </a:p>
          <a:p>
            <a:pPr lvl="0"/>
            <a:endParaRPr lang="en-US" altLang="en-US" sz="1600" b="0" dirty="0"/>
          </a:p>
        </p:txBody>
      </p:sp>
      <p:sp>
        <p:nvSpPr>
          <p:cNvPr id="2" name="Rectangle 1">
            <a:extLst>
              <a:ext uri="{FF2B5EF4-FFF2-40B4-BE49-F238E27FC236}">
                <a16:creationId xmlns:a16="http://schemas.microsoft.com/office/drawing/2014/main" id="{26843D90-C3F2-40FF-909A-86DCAB63C626}"/>
              </a:ext>
            </a:extLst>
          </p:cNvPr>
          <p:cNvSpPr/>
          <p:nvPr/>
        </p:nvSpPr>
        <p:spPr>
          <a:xfrm>
            <a:off x="7751135" y="2636874"/>
            <a:ext cx="2137144" cy="101009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5" name="Picture 4">
            <a:extLst>
              <a:ext uri="{FF2B5EF4-FFF2-40B4-BE49-F238E27FC236}">
                <a16:creationId xmlns:a16="http://schemas.microsoft.com/office/drawing/2014/main" id="{2BBA457E-5C31-4050-AD1E-7F2808F78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7745" y="2082334"/>
            <a:ext cx="3119012" cy="1457416"/>
          </a:xfrm>
          <a:prstGeom prst="rect">
            <a:avLst/>
          </a:prstGeom>
        </p:spPr>
      </p:pic>
      <p:sp>
        <p:nvSpPr>
          <p:cNvPr id="9" name="Rectangle 6">
            <a:extLst>
              <a:ext uri="{FF2B5EF4-FFF2-40B4-BE49-F238E27FC236}">
                <a16:creationId xmlns:a16="http://schemas.microsoft.com/office/drawing/2014/main" id="{7794F7E7-9FC0-4396-8624-79C5760981C6}"/>
              </a:ext>
            </a:extLst>
          </p:cNvPr>
          <p:cNvSpPr/>
          <p:nvPr/>
        </p:nvSpPr>
        <p:spPr>
          <a:xfrm>
            <a:off x="4775527" y="3588901"/>
            <a:ext cx="2802219" cy="2492990"/>
          </a:xfrm>
          <a:prstGeom prst="rect">
            <a:avLst/>
          </a:prstGeom>
        </p:spPr>
        <p:txBody>
          <a:bodyPr wrap="square">
            <a:spAutoFit/>
          </a:bodyPr>
          <a:lstStyle/>
          <a:p>
            <a:endParaRPr lang="en-US" sz="1200" dirty="0">
              <a:solidFill>
                <a:schemeClr val="bg1"/>
              </a:solidFill>
              <a:cs typeface="Arial" charset="0"/>
            </a:endParaRPr>
          </a:p>
          <a:p>
            <a:r>
              <a:rPr lang="en-US" sz="1200" dirty="0">
                <a:solidFill>
                  <a:schemeClr val="bg1"/>
                </a:solidFill>
                <a:cs typeface="Arial" charset="0"/>
              </a:rPr>
              <a:t>GlobeScan Incorporated subscribes to the standards of the World Association of Opinion and Marketing Research Professionals (ESOMAR). ESOMAR sets minimum disclosure standards for studies that are released to the public or the media. The purpose is to maintain the integrity of market research by avoiding misleading interpretations. </a:t>
            </a:r>
          </a:p>
          <a:p>
            <a:endParaRPr lang="en-US" sz="1200" b="1" dirty="0">
              <a:solidFill>
                <a:schemeClr val="bg1"/>
              </a:solidFill>
              <a:cs typeface="Arial" charset="0"/>
            </a:endParaRPr>
          </a:p>
          <a:p>
            <a:r>
              <a:rPr lang="en-US" altLang="en-US" sz="1200" b="0" dirty="0">
                <a:solidFill>
                  <a:schemeClr val="bg2"/>
                </a:solidFill>
                <a:latin typeface="+mj-lt"/>
              </a:rPr>
              <a:t>www.globescan.com</a:t>
            </a:r>
          </a:p>
          <a:p>
            <a:endParaRPr lang="en-US" sz="1200" b="1" dirty="0">
              <a:solidFill>
                <a:schemeClr val="bg1"/>
              </a:solidFill>
              <a:cs typeface="Arial" charset="0"/>
            </a:endParaRPr>
          </a:p>
        </p:txBody>
      </p:sp>
      <p:pic>
        <p:nvPicPr>
          <p:cNvPr id="3" name="Imagem 2">
            <a:extLst>
              <a:ext uri="{FF2B5EF4-FFF2-40B4-BE49-F238E27FC236}">
                <a16:creationId xmlns:a16="http://schemas.microsoft.com/office/drawing/2014/main" id="{14271BBD-EDB8-4AC5-A1A8-5046D9C2A40D}"/>
              </a:ext>
            </a:extLst>
          </p:cNvPr>
          <p:cNvPicPr>
            <a:picLocks noChangeAspect="1"/>
          </p:cNvPicPr>
          <p:nvPr/>
        </p:nvPicPr>
        <p:blipFill>
          <a:blip r:embed="rId4"/>
          <a:stretch>
            <a:fillRect/>
          </a:stretch>
        </p:blipFill>
        <p:spPr>
          <a:xfrm>
            <a:off x="4924879" y="6135657"/>
            <a:ext cx="349145" cy="595134"/>
          </a:xfrm>
          <a:prstGeom prst="rect">
            <a:avLst/>
          </a:prstGeom>
        </p:spPr>
      </p:pic>
      <p:pic>
        <p:nvPicPr>
          <p:cNvPr id="6" name="Imagem 5">
            <a:extLst>
              <a:ext uri="{FF2B5EF4-FFF2-40B4-BE49-F238E27FC236}">
                <a16:creationId xmlns:a16="http://schemas.microsoft.com/office/drawing/2014/main" id="{1376BF39-90E0-4FC4-8C5F-7F8647EFBADD}"/>
              </a:ext>
            </a:extLst>
          </p:cNvPr>
          <p:cNvPicPr>
            <a:picLocks noChangeAspect="1"/>
          </p:cNvPicPr>
          <p:nvPr/>
        </p:nvPicPr>
        <p:blipFill>
          <a:blip r:embed="rId5"/>
          <a:stretch>
            <a:fillRect/>
          </a:stretch>
        </p:blipFill>
        <p:spPr>
          <a:xfrm>
            <a:off x="5382992" y="6215655"/>
            <a:ext cx="1212346" cy="355622"/>
          </a:xfrm>
          <a:prstGeom prst="rect">
            <a:avLst/>
          </a:prstGeom>
        </p:spPr>
      </p:pic>
      <p:pic>
        <p:nvPicPr>
          <p:cNvPr id="17" name="Imagem 16">
            <a:extLst>
              <a:ext uri="{FF2B5EF4-FFF2-40B4-BE49-F238E27FC236}">
                <a16:creationId xmlns:a16="http://schemas.microsoft.com/office/drawing/2014/main" id="{803468C0-4E3C-47FE-881A-057017FA94C6}"/>
              </a:ext>
            </a:extLst>
          </p:cNvPr>
          <p:cNvPicPr>
            <a:picLocks noChangeAspect="1"/>
          </p:cNvPicPr>
          <p:nvPr/>
        </p:nvPicPr>
        <p:blipFill>
          <a:blip r:embed="rId6"/>
          <a:stretch>
            <a:fillRect/>
          </a:stretch>
        </p:blipFill>
        <p:spPr>
          <a:xfrm>
            <a:off x="6720467" y="6326352"/>
            <a:ext cx="732148" cy="134227"/>
          </a:xfrm>
          <a:prstGeom prst="rect">
            <a:avLst/>
          </a:prstGeom>
        </p:spPr>
      </p:pic>
      <p:pic>
        <p:nvPicPr>
          <p:cNvPr id="19" name="Picture 11">
            <a:extLst>
              <a:ext uri="{FF2B5EF4-FFF2-40B4-BE49-F238E27FC236}">
                <a16:creationId xmlns:a16="http://schemas.microsoft.com/office/drawing/2014/main" id="{18ECD50F-FD34-404D-8222-EC504C2EECF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915501" y="2636875"/>
            <a:ext cx="2027156" cy="668138"/>
          </a:xfrm>
          <a:prstGeom prst="rect">
            <a:avLst/>
          </a:prstGeom>
        </p:spPr>
      </p:pic>
    </p:spTree>
    <p:extLst>
      <p:ext uri="{BB962C8B-B14F-4D97-AF65-F5344CB8AC3E}">
        <p14:creationId xmlns:p14="http://schemas.microsoft.com/office/powerpoint/2010/main" val="4121270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19FC3-BDDB-4F60-9CF7-C3BAC25855E6}"/>
              </a:ext>
            </a:extLst>
          </p:cNvPr>
          <p:cNvSpPr>
            <a:spLocks noGrp="1"/>
          </p:cNvSpPr>
          <p:nvPr>
            <p:ph type="title"/>
          </p:nvPr>
        </p:nvSpPr>
        <p:spPr/>
        <p:txBody>
          <a:bodyPr/>
          <a:lstStyle/>
          <a:p>
            <a:r>
              <a:rPr lang="es-419" dirty="0"/>
              <a:t>Ponentes invitados</a:t>
            </a:r>
          </a:p>
        </p:txBody>
      </p:sp>
      <p:sp>
        <p:nvSpPr>
          <p:cNvPr id="10" name="Text Placeholder 9">
            <a:extLst>
              <a:ext uri="{FF2B5EF4-FFF2-40B4-BE49-F238E27FC236}">
                <a16:creationId xmlns:a16="http://schemas.microsoft.com/office/drawing/2014/main" id="{3B8F26BB-1668-4F67-9530-D0D9F1EE5634}"/>
              </a:ext>
            </a:extLst>
          </p:cNvPr>
          <p:cNvSpPr>
            <a:spLocks noGrp="1"/>
          </p:cNvSpPr>
          <p:nvPr>
            <p:ph type="body" sz="quarter" idx="17"/>
          </p:nvPr>
        </p:nvSpPr>
        <p:spPr>
          <a:xfrm>
            <a:off x="839455" y="2600315"/>
            <a:ext cx="2160000" cy="3240000"/>
          </a:xfrm>
        </p:spPr>
        <p:txBody>
          <a:bodyPr/>
          <a:lstStyle/>
          <a:p>
            <a:r>
              <a:rPr lang="en-AU" dirty="0"/>
              <a:t>Gustavo             Pérez </a:t>
            </a:r>
            <a:r>
              <a:rPr lang="en-AU" dirty="0" err="1"/>
              <a:t>Berlanga</a:t>
            </a:r>
            <a:endParaRPr lang="en-AU" dirty="0"/>
          </a:p>
          <a:p>
            <a:pPr lvl="1"/>
            <a:r>
              <a:rPr lang="en-AU" dirty="0"/>
              <a:t>Director       </a:t>
            </a:r>
            <a:r>
              <a:rPr lang="en-AU" dirty="0" err="1"/>
              <a:t>Responsabilidad</a:t>
            </a:r>
            <a:r>
              <a:rPr lang="en-AU" dirty="0"/>
              <a:t> Social</a:t>
            </a:r>
          </a:p>
          <a:p>
            <a:pPr lvl="1"/>
            <a:endParaRPr lang="en-AU" dirty="0"/>
          </a:p>
          <a:p>
            <a:endParaRPr lang="en-AU" dirty="0"/>
          </a:p>
        </p:txBody>
      </p:sp>
      <p:sp>
        <p:nvSpPr>
          <p:cNvPr id="11" name="Text Placeholder 10">
            <a:extLst>
              <a:ext uri="{FF2B5EF4-FFF2-40B4-BE49-F238E27FC236}">
                <a16:creationId xmlns:a16="http://schemas.microsoft.com/office/drawing/2014/main" id="{AB016F32-0B87-45BA-BD8B-281E63DF4F1E}"/>
              </a:ext>
            </a:extLst>
          </p:cNvPr>
          <p:cNvSpPr>
            <a:spLocks noGrp="1"/>
          </p:cNvSpPr>
          <p:nvPr>
            <p:ph type="body" sz="quarter" idx="18"/>
          </p:nvPr>
        </p:nvSpPr>
        <p:spPr>
          <a:xfrm>
            <a:off x="5861144" y="2600315"/>
            <a:ext cx="2160000" cy="3240000"/>
          </a:xfrm>
        </p:spPr>
        <p:txBody>
          <a:bodyPr/>
          <a:lstStyle/>
          <a:p>
            <a:r>
              <a:rPr lang="es-PE" dirty="0"/>
              <a:t>Carola           </a:t>
            </a:r>
            <a:r>
              <a:rPr lang="es-PE" dirty="0" err="1"/>
              <a:t>Baglietto</a:t>
            </a:r>
            <a:endParaRPr lang="en-AU" dirty="0"/>
          </a:p>
          <a:p>
            <a:pPr lvl="1"/>
            <a:r>
              <a:rPr lang="es-PE" dirty="0"/>
              <a:t>Gerente Corporativo Compromiso Social y Desarrollo Sustentable</a:t>
            </a:r>
          </a:p>
          <a:p>
            <a:pPr lvl="1"/>
            <a:endParaRPr lang="es-PE" sz="100" dirty="0"/>
          </a:p>
          <a:p>
            <a:endParaRPr lang="en-AU" dirty="0"/>
          </a:p>
        </p:txBody>
      </p:sp>
      <p:sp>
        <p:nvSpPr>
          <p:cNvPr id="12" name="Text Placeholder 11">
            <a:extLst>
              <a:ext uri="{FF2B5EF4-FFF2-40B4-BE49-F238E27FC236}">
                <a16:creationId xmlns:a16="http://schemas.microsoft.com/office/drawing/2014/main" id="{1AC11939-903F-4A82-AA4F-2CF5F725DBDE}"/>
              </a:ext>
            </a:extLst>
          </p:cNvPr>
          <p:cNvSpPr>
            <a:spLocks noGrp="1"/>
          </p:cNvSpPr>
          <p:nvPr>
            <p:ph type="body" sz="quarter" idx="19"/>
          </p:nvPr>
        </p:nvSpPr>
        <p:spPr>
          <a:xfrm>
            <a:off x="3230007" y="2600315"/>
            <a:ext cx="2160000" cy="3240000"/>
          </a:xfrm>
        </p:spPr>
        <p:txBody>
          <a:bodyPr/>
          <a:lstStyle/>
          <a:p>
            <a:r>
              <a:rPr lang="en-AU" dirty="0"/>
              <a:t>Francisca           Leiva Ramirez </a:t>
            </a:r>
          </a:p>
          <a:p>
            <a:r>
              <a:rPr lang="en-AU" cap="none" dirty="0" err="1">
                <a:solidFill>
                  <a:schemeClr val="bg1"/>
                </a:solidFill>
                <a:latin typeface="+mn-lt"/>
              </a:rPr>
              <a:t>Coordinadora</a:t>
            </a:r>
            <a:r>
              <a:rPr lang="en-AU" cap="none" dirty="0">
                <a:solidFill>
                  <a:schemeClr val="bg1"/>
                </a:solidFill>
                <a:latin typeface="+mn-lt"/>
              </a:rPr>
              <a:t>          Medio </a:t>
            </a:r>
            <a:r>
              <a:rPr lang="en-AU" cap="none" dirty="0" err="1">
                <a:solidFill>
                  <a:schemeClr val="bg1"/>
                </a:solidFill>
                <a:latin typeface="+mn-lt"/>
              </a:rPr>
              <a:t>Ambiente</a:t>
            </a:r>
            <a:endParaRPr lang="en-AU" cap="none" dirty="0">
              <a:solidFill>
                <a:schemeClr val="bg1"/>
              </a:solidFill>
              <a:latin typeface="+mn-lt"/>
            </a:endParaRPr>
          </a:p>
          <a:p>
            <a:endParaRPr lang="en-AU" dirty="0"/>
          </a:p>
        </p:txBody>
      </p:sp>
      <p:sp>
        <p:nvSpPr>
          <p:cNvPr id="15" name="Slide Number Placeholder 14">
            <a:extLst>
              <a:ext uri="{FF2B5EF4-FFF2-40B4-BE49-F238E27FC236}">
                <a16:creationId xmlns:a16="http://schemas.microsoft.com/office/drawing/2014/main" id="{A2514E73-BDD5-4F5E-AA86-F3450341FE91}"/>
              </a:ext>
            </a:extLst>
          </p:cNvPr>
          <p:cNvSpPr>
            <a:spLocks noGrp="1"/>
          </p:cNvSpPr>
          <p:nvPr>
            <p:ph type="sldNum" sz="quarter" idx="22"/>
          </p:nvPr>
        </p:nvSpPr>
        <p:spPr/>
        <p:txBody>
          <a:bodyPr/>
          <a:lstStyle/>
          <a:p>
            <a:fld id="{F5AEA0E0-5CC6-4BD0-905C-A0021E419432}" type="slidenum">
              <a:rPr lang="en-GB" smtClean="0"/>
              <a:pPr/>
              <a:t>2</a:t>
            </a:fld>
            <a:endParaRPr lang="en-GB"/>
          </a:p>
        </p:txBody>
      </p:sp>
      <p:pic>
        <p:nvPicPr>
          <p:cNvPr id="18" name="Picture 17">
            <a:extLst>
              <a:ext uri="{FF2B5EF4-FFF2-40B4-BE49-F238E27FC236}">
                <a16:creationId xmlns:a16="http://schemas.microsoft.com/office/drawing/2014/main" id="{E3C66DC8-4399-494A-85ED-8F71405FF7DC}"/>
              </a:ext>
            </a:extLst>
          </p:cNvPr>
          <p:cNvPicPr>
            <a:picLocks noChangeAspect="1"/>
          </p:cNvPicPr>
          <p:nvPr/>
        </p:nvPicPr>
        <p:blipFill>
          <a:blip r:embed="rId3"/>
          <a:stretch>
            <a:fillRect/>
          </a:stretch>
        </p:blipFill>
        <p:spPr>
          <a:xfrm>
            <a:off x="802243" y="1039600"/>
            <a:ext cx="1400551" cy="1469431"/>
          </a:xfrm>
          <a:prstGeom prst="rect">
            <a:avLst/>
          </a:prstGeom>
        </p:spPr>
      </p:pic>
      <p:pic>
        <p:nvPicPr>
          <p:cNvPr id="20" name="Picture 19">
            <a:extLst>
              <a:ext uri="{FF2B5EF4-FFF2-40B4-BE49-F238E27FC236}">
                <a16:creationId xmlns:a16="http://schemas.microsoft.com/office/drawing/2014/main" id="{AA921FBA-2466-4986-B5EC-095172F34CD8}"/>
              </a:ext>
            </a:extLst>
          </p:cNvPr>
          <p:cNvPicPr>
            <a:picLocks noChangeAspect="1"/>
          </p:cNvPicPr>
          <p:nvPr/>
        </p:nvPicPr>
        <p:blipFill>
          <a:blip r:embed="rId4"/>
          <a:stretch>
            <a:fillRect/>
          </a:stretch>
        </p:blipFill>
        <p:spPr>
          <a:xfrm>
            <a:off x="5779463" y="1089842"/>
            <a:ext cx="1407807" cy="1469431"/>
          </a:xfrm>
          <a:prstGeom prst="rect">
            <a:avLst/>
          </a:prstGeom>
        </p:spPr>
      </p:pic>
      <p:pic>
        <p:nvPicPr>
          <p:cNvPr id="21" name="Picture 20">
            <a:extLst>
              <a:ext uri="{FF2B5EF4-FFF2-40B4-BE49-F238E27FC236}">
                <a16:creationId xmlns:a16="http://schemas.microsoft.com/office/drawing/2014/main" id="{C4C939D1-89D8-46DA-B897-0BD80694823A}"/>
              </a:ext>
            </a:extLst>
          </p:cNvPr>
          <p:cNvPicPr>
            <a:picLocks noChangeAspect="1"/>
          </p:cNvPicPr>
          <p:nvPr/>
        </p:nvPicPr>
        <p:blipFill rotWithShape="1">
          <a:blip r:embed="rId5"/>
          <a:srcRect l="39855" t="58600" r="43401" b="20137"/>
          <a:stretch/>
        </p:blipFill>
        <p:spPr>
          <a:xfrm>
            <a:off x="1075472" y="3947935"/>
            <a:ext cx="1337255" cy="946298"/>
          </a:xfrm>
          <a:prstGeom prst="rect">
            <a:avLst/>
          </a:prstGeom>
        </p:spPr>
      </p:pic>
      <p:pic>
        <p:nvPicPr>
          <p:cNvPr id="23" name="Graphic 22">
            <a:extLst>
              <a:ext uri="{FF2B5EF4-FFF2-40B4-BE49-F238E27FC236}">
                <a16:creationId xmlns:a16="http://schemas.microsoft.com/office/drawing/2014/main" id="{3C59E1E3-D451-48C3-957B-4526B94BB2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90934" y="3894139"/>
            <a:ext cx="1251494" cy="1053890"/>
          </a:xfrm>
          <a:prstGeom prst="rect">
            <a:avLst/>
          </a:prstGeom>
        </p:spPr>
      </p:pic>
      <p:pic>
        <p:nvPicPr>
          <p:cNvPr id="5" name="Picture 4">
            <a:extLst>
              <a:ext uri="{FF2B5EF4-FFF2-40B4-BE49-F238E27FC236}">
                <a16:creationId xmlns:a16="http://schemas.microsoft.com/office/drawing/2014/main" id="{9AF3A906-41C6-4A03-B02A-6A70DDA962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44230" y="0"/>
            <a:ext cx="1647770" cy="769951"/>
          </a:xfrm>
          <a:prstGeom prst="rect">
            <a:avLst/>
          </a:prstGeom>
        </p:spPr>
      </p:pic>
      <p:pic>
        <p:nvPicPr>
          <p:cNvPr id="7" name="Picture 6">
            <a:extLst>
              <a:ext uri="{FF2B5EF4-FFF2-40B4-BE49-F238E27FC236}">
                <a16:creationId xmlns:a16="http://schemas.microsoft.com/office/drawing/2014/main" id="{6E175C54-7540-456F-B7C5-9182B9146CD6}"/>
              </a:ext>
            </a:extLst>
          </p:cNvPr>
          <p:cNvPicPr>
            <a:picLocks noChangeAspect="1"/>
          </p:cNvPicPr>
          <p:nvPr/>
        </p:nvPicPr>
        <p:blipFill>
          <a:blip r:embed="rId9"/>
          <a:stretch>
            <a:fillRect/>
          </a:stretch>
        </p:blipFill>
        <p:spPr>
          <a:xfrm>
            <a:off x="3215385" y="1103477"/>
            <a:ext cx="1442158" cy="1455795"/>
          </a:xfrm>
          <a:prstGeom prst="rect">
            <a:avLst/>
          </a:prstGeom>
        </p:spPr>
      </p:pic>
      <p:pic>
        <p:nvPicPr>
          <p:cNvPr id="1028" name="Picture 4" descr="Real Plaza | Salaverry | CASA &amp;amp; IDEAS">
            <a:extLst>
              <a:ext uri="{FF2B5EF4-FFF2-40B4-BE49-F238E27FC236}">
                <a16:creationId xmlns:a16="http://schemas.microsoft.com/office/drawing/2014/main" id="{AF0C34C3-3A97-4195-8B3B-65EF152CFB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2096" y="3947935"/>
            <a:ext cx="1337255" cy="21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704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A73430-BEA1-4940-934D-6CF5A7CE9D7F}"/>
              </a:ext>
            </a:extLst>
          </p:cNvPr>
          <p:cNvSpPr>
            <a:spLocks noGrp="1"/>
          </p:cNvSpPr>
          <p:nvPr>
            <p:ph type="body" sz="quarter" idx="16"/>
          </p:nvPr>
        </p:nvSpPr>
        <p:spPr>
          <a:xfrm>
            <a:off x="1036882" y="2600315"/>
            <a:ext cx="2160000" cy="3240000"/>
          </a:xfrm>
        </p:spPr>
        <p:txBody>
          <a:bodyPr/>
          <a:lstStyle/>
          <a:p>
            <a:r>
              <a:rPr lang="pt-BR" dirty="0"/>
              <a:t>Idit Jankelovicius </a:t>
            </a:r>
            <a:endParaRPr lang="en-AU" dirty="0"/>
          </a:p>
          <a:p>
            <a:pPr lvl="1"/>
            <a:r>
              <a:rPr lang="en-AU" dirty="0" err="1"/>
              <a:t>GlobeScan</a:t>
            </a:r>
            <a:r>
              <a:rPr lang="en-AU" dirty="0"/>
              <a:t>               </a:t>
            </a:r>
          </a:p>
          <a:p>
            <a:pPr lvl="1"/>
            <a:r>
              <a:rPr lang="en-AU" dirty="0"/>
              <a:t>Project Manager,      Latin America</a:t>
            </a:r>
          </a:p>
        </p:txBody>
      </p:sp>
      <p:sp>
        <p:nvSpPr>
          <p:cNvPr id="10" name="Text Placeholder 9">
            <a:extLst>
              <a:ext uri="{FF2B5EF4-FFF2-40B4-BE49-F238E27FC236}">
                <a16:creationId xmlns:a16="http://schemas.microsoft.com/office/drawing/2014/main" id="{3B8F26BB-1668-4F67-9530-D0D9F1EE5634}"/>
              </a:ext>
            </a:extLst>
          </p:cNvPr>
          <p:cNvSpPr>
            <a:spLocks noGrp="1"/>
          </p:cNvSpPr>
          <p:nvPr>
            <p:ph type="body" sz="quarter" idx="17"/>
          </p:nvPr>
        </p:nvSpPr>
        <p:spPr>
          <a:xfrm>
            <a:off x="3681131" y="2600315"/>
            <a:ext cx="2160000" cy="3240000"/>
          </a:xfrm>
        </p:spPr>
        <p:txBody>
          <a:bodyPr/>
          <a:lstStyle/>
          <a:p>
            <a:r>
              <a:rPr lang="en-AU" dirty="0"/>
              <a:t>GIANCARLO VIAL</a:t>
            </a:r>
          </a:p>
          <a:p>
            <a:r>
              <a:rPr lang="en-AU" cap="none" dirty="0">
                <a:solidFill>
                  <a:schemeClr val="bg1"/>
                </a:solidFill>
                <a:latin typeface="+mn-lt"/>
              </a:rPr>
              <a:t>FSC                              Key Account Manager, Latin America</a:t>
            </a:r>
          </a:p>
          <a:p>
            <a:endParaRPr lang="en-AU" dirty="0"/>
          </a:p>
          <a:p>
            <a:endParaRPr lang="en-AU" dirty="0"/>
          </a:p>
        </p:txBody>
      </p:sp>
      <p:sp>
        <p:nvSpPr>
          <p:cNvPr id="15" name="Slide Number Placeholder 14">
            <a:extLst>
              <a:ext uri="{FF2B5EF4-FFF2-40B4-BE49-F238E27FC236}">
                <a16:creationId xmlns:a16="http://schemas.microsoft.com/office/drawing/2014/main" id="{A2514E73-BDD5-4F5E-AA86-F3450341FE91}"/>
              </a:ext>
            </a:extLst>
          </p:cNvPr>
          <p:cNvSpPr>
            <a:spLocks noGrp="1"/>
          </p:cNvSpPr>
          <p:nvPr>
            <p:ph type="sldNum" sz="quarter" idx="22"/>
          </p:nvPr>
        </p:nvSpPr>
        <p:spPr/>
        <p:txBody>
          <a:bodyPr/>
          <a:lstStyle/>
          <a:p>
            <a:fld id="{F5AEA0E0-5CC6-4BD0-905C-A0021E419432}" type="slidenum">
              <a:rPr lang="en-GB" smtClean="0"/>
              <a:pPr/>
              <a:t>3</a:t>
            </a:fld>
            <a:endParaRPr lang="en-GB"/>
          </a:p>
        </p:txBody>
      </p:sp>
      <p:pic>
        <p:nvPicPr>
          <p:cNvPr id="5" name="Picture 4">
            <a:extLst>
              <a:ext uri="{FF2B5EF4-FFF2-40B4-BE49-F238E27FC236}">
                <a16:creationId xmlns:a16="http://schemas.microsoft.com/office/drawing/2014/main" id="{9AF3A906-41C6-4A03-B02A-6A70DDA96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4230" y="0"/>
            <a:ext cx="1647770" cy="769951"/>
          </a:xfrm>
          <a:prstGeom prst="rect">
            <a:avLst/>
          </a:prstGeom>
        </p:spPr>
      </p:pic>
      <p:pic>
        <p:nvPicPr>
          <p:cNvPr id="24" name="Picture 23" descr="A person smiling for the camera&#10;&#10;Description automatically generated with medium confidence">
            <a:extLst>
              <a:ext uri="{FF2B5EF4-FFF2-40B4-BE49-F238E27FC236}">
                <a16:creationId xmlns:a16="http://schemas.microsoft.com/office/drawing/2014/main" id="{F4FE6DC1-658F-4FA1-97E0-0D6C0DF6B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731" y="1057172"/>
            <a:ext cx="1441225" cy="1441225"/>
          </a:xfrm>
          <a:prstGeom prst="ellipse">
            <a:avLst/>
          </a:prstGeom>
          <a:ln w="190500" cap="rnd">
            <a:noFill/>
            <a:prstDash val="solid"/>
          </a:ln>
          <a:effectLst/>
        </p:spPr>
      </p:pic>
      <p:pic>
        <p:nvPicPr>
          <p:cNvPr id="28" name="Picture 27" descr="A picture containing tree, person, outdoor, person&#10;&#10;Description automatically generated">
            <a:extLst>
              <a:ext uri="{FF2B5EF4-FFF2-40B4-BE49-F238E27FC236}">
                <a16:creationId xmlns:a16="http://schemas.microsoft.com/office/drawing/2014/main" id="{2009942D-7F5C-40E6-9275-4397BCCB5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245" y="1034288"/>
            <a:ext cx="1474743" cy="1474743"/>
          </a:xfrm>
          <a:prstGeom prst="ellipse">
            <a:avLst/>
          </a:prstGeom>
          <a:ln w="63500" cap="rnd">
            <a:noFill/>
          </a:ln>
          <a:effectLst/>
        </p:spPr>
      </p:pic>
      <p:sp>
        <p:nvSpPr>
          <p:cNvPr id="32" name="Title 1">
            <a:extLst>
              <a:ext uri="{FF2B5EF4-FFF2-40B4-BE49-F238E27FC236}">
                <a16:creationId xmlns:a16="http://schemas.microsoft.com/office/drawing/2014/main" id="{49263B83-9508-4971-8A53-85DF109D1423}"/>
              </a:ext>
            </a:extLst>
          </p:cNvPr>
          <p:cNvSpPr>
            <a:spLocks noGrp="1"/>
          </p:cNvSpPr>
          <p:nvPr>
            <p:ph type="title"/>
          </p:nvPr>
        </p:nvSpPr>
        <p:spPr>
          <a:xfrm>
            <a:off x="334963" y="333375"/>
            <a:ext cx="10080000" cy="1080000"/>
          </a:xfrm>
        </p:spPr>
        <p:txBody>
          <a:bodyPr/>
          <a:lstStyle/>
          <a:p>
            <a:r>
              <a:rPr lang="es-419" dirty="0"/>
              <a:t>Moderadores</a:t>
            </a:r>
          </a:p>
        </p:txBody>
      </p:sp>
      <p:pic>
        <p:nvPicPr>
          <p:cNvPr id="12" name="Picture 11">
            <a:extLst>
              <a:ext uri="{FF2B5EF4-FFF2-40B4-BE49-F238E27FC236}">
                <a16:creationId xmlns:a16="http://schemas.microsoft.com/office/drawing/2014/main" id="{C85E96D0-1018-44E2-8DC1-17DC8E65D6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09279" y="3965065"/>
            <a:ext cx="1283755" cy="423117"/>
          </a:xfrm>
          <a:prstGeom prst="rect">
            <a:avLst/>
          </a:prstGeom>
        </p:spPr>
      </p:pic>
      <p:pic>
        <p:nvPicPr>
          <p:cNvPr id="14" name="Picture 4">
            <a:extLst>
              <a:ext uri="{FF2B5EF4-FFF2-40B4-BE49-F238E27FC236}">
                <a16:creationId xmlns:a16="http://schemas.microsoft.com/office/drawing/2014/main" id="{B0DE725F-CA6B-43E5-A93C-25749F525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731" y="3695971"/>
            <a:ext cx="1647770" cy="769951"/>
          </a:xfrm>
          <a:prstGeom prst="rect">
            <a:avLst/>
          </a:prstGeom>
        </p:spPr>
      </p:pic>
    </p:spTree>
    <p:extLst>
      <p:ext uri="{BB962C8B-B14F-4D97-AF65-F5344CB8AC3E}">
        <p14:creationId xmlns:p14="http://schemas.microsoft.com/office/powerpoint/2010/main" val="3757485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93320B6-A198-4740-9FBE-1C2472CD7614}"/>
              </a:ext>
            </a:extLst>
          </p:cNvPr>
          <p:cNvGraphicFramePr>
            <a:graphicFrameLocks noGrp="1"/>
          </p:cNvGraphicFramePr>
          <p:nvPr>
            <p:extLst>
              <p:ext uri="{D42A27DB-BD31-4B8C-83A1-F6EECF244321}">
                <p14:modId xmlns:p14="http://schemas.microsoft.com/office/powerpoint/2010/main" val="3401076635"/>
              </p:ext>
            </p:extLst>
          </p:nvPr>
        </p:nvGraphicFramePr>
        <p:xfrm>
          <a:off x="934881" y="883500"/>
          <a:ext cx="9777801" cy="5379425"/>
        </p:xfrm>
        <a:graphic>
          <a:graphicData uri="http://schemas.openxmlformats.org/drawingml/2006/table">
            <a:tbl>
              <a:tblPr firstRow="1" bandRow="1">
                <a:tableStyleId>{0660B408-B3CF-4A94-85FC-2B1E0A45F4A2}</a:tableStyleId>
              </a:tblPr>
              <a:tblGrid>
                <a:gridCol w="543032">
                  <a:extLst>
                    <a:ext uri="{9D8B030D-6E8A-4147-A177-3AD203B41FA5}">
                      <a16:colId xmlns:a16="http://schemas.microsoft.com/office/drawing/2014/main" val="88302436"/>
                    </a:ext>
                  </a:extLst>
                </a:gridCol>
                <a:gridCol w="5109622">
                  <a:extLst>
                    <a:ext uri="{9D8B030D-6E8A-4147-A177-3AD203B41FA5}">
                      <a16:colId xmlns:a16="http://schemas.microsoft.com/office/drawing/2014/main" val="1349863170"/>
                    </a:ext>
                  </a:extLst>
                </a:gridCol>
                <a:gridCol w="2068946">
                  <a:extLst>
                    <a:ext uri="{9D8B030D-6E8A-4147-A177-3AD203B41FA5}">
                      <a16:colId xmlns:a16="http://schemas.microsoft.com/office/drawing/2014/main" val="2349372257"/>
                    </a:ext>
                  </a:extLst>
                </a:gridCol>
                <a:gridCol w="2056201">
                  <a:extLst>
                    <a:ext uri="{9D8B030D-6E8A-4147-A177-3AD203B41FA5}">
                      <a16:colId xmlns:a16="http://schemas.microsoft.com/office/drawing/2014/main" val="4081245211"/>
                    </a:ext>
                  </a:extLst>
                </a:gridCol>
              </a:tblGrid>
              <a:tr h="477377">
                <a:tc gridSpan="2">
                  <a:txBody>
                    <a:bodyPr/>
                    <a:lstStyle/>
                    <a:p>
                      <a:r>
                        <a:rPr lang="es-419" sz="2000" noProof="0" dirty="0">
                          <a:solidFill>
                            <a:schemeClr val="bg1"/>
                          </a:solidFill>
                        </a:rPr>
                        <a:t>           Tema</a:t>
                      </a:r>
                    </a:p>
                  </a:txBody>
                  <a:tcPr anchor="ctr">
                    <a:solidFill>
                      <a:schemeClr val="accent2"/>
                    </a:solidFill>
                  </a:tcPr>
                </a:tc>
                <a:tc hMerge="1">
                  <a:txBody>
                    <a:bodyPr/>
                    <a:lstStyle/>
                    <a:p>
                      <a:r>
                        <a:rPr lang="en-US">
                          <a:solidFill>
                            <a:schemeClr val="tx2"/>
                          </a:solidFill>
                        </a:rPr>
                        <a:t>Item</a:t>
                      </a:r>
                    </a:p>
                  </a:txBody>
                  <a:tcPr>
                    <a:solidFill>
                      <a:schemeClr val="accent1"/>
                    </a:solidFill>
                  </a:tcPr>
                </a:tc>
                <a:tc>
                  <a:txBody>
                    <a:bodyPr/>
                    <a:lstStyle/>
                    <a:p>
                      <a:pPr algn="ctr"/>
                      <a:endParaRPr lang="es-419" sz="2000" noProof="0" dirty="0">
                        <a:solidFill>
                          <a:schemeClr val="bg1"/>
                        </a:solidFill>
                      </a:endParaRPr>
                    </a:p>
                  </a:txBody>
                  <a:tcPr anchor="ctr">
                    <a:solidFill>
                      <a:schemeClr val="accent2"/>
                    </a:solidFill>
                  </a:tcPr>
                </a:tc>
                <a:tc>
                  <a:txBody>
                    <a:bodyPr/>
                    <a:lstStyle/>
                    <a:p>
                      <a:pPr algn="ctr"/>
                      <a:r>
                        <a:rPr lang="es-419" sz="2000" noProof="0" dirty="0">
                          <a:solidFill>
                            <a:schemeClr val="bg1"/>
                          </a:solidFill>
                        </a:rPr>
                        <a:t>Presentador/a</a:t>
                      </a:r>
                    </a:p>
                  </a:txBody>
                  <a:tcPr anchor="ctr">
                    <a:solidFill>
                      <a:schemeClr val="accent2"/>
                    </a:solidFill>
                  </a:tcPr>
                </a:tc>
                <a:extLst>
                  <a:ext uri="{0D108BD9-81ED-4DB2-BD59-A6C34878D82A}">
                    <a16:rowId xmlns:a16="http://schemas.microsoft.com/office/drawing/2014/main" val="687118133"/>
                  </a:ext>
                </a:extLst>
              </a:tr>
              <a:tr h="678976">
                <a:tc>
                  <a:txBody>
                    <a:bodyPr/>
                    <a:lstStyle/>
                    <a:p>
                      <a:pPr algn="ctr"/>
                      <a:r>
                        <a:rPr lang="es-419" sz="3600" b="1" noProof="0" dirty="0">
                          <a:solidFill>
                            <a:schemeClr val="accent1"/>
                          </a:solidFill>
                          <a:latin typeface="+mj-lt"/>
                        </a:rPr>
                        <a:t>1</a:t>
                      </a:r>
                    </a:p>
                  </a:txBody>
                  <a:tcPr anchor="ctr">
                    <a:solidFill>
                      <a:schemeClr val="bg2"/>
                    </a:solidFill>
                  </a:tcPr>
                </a:tc>
                <a:tc>
                  <a:txBody>
                    <a:bodyPr/>
                    <a:lstStyle/>
                    <a:p>
                      <a:r>
                        <a:rPr lang="es-419" sz="2000" noProof="0" dirty="0">
                          <a:solidFill>
                            <a:schemeClr val="tx2"/>
                          </a:solidFill>
                        </a:rPr>
                        <a:t>Bienvenida &amp; introducción</a:t>
                      </a:r>
                    </a:p>
                  </a:txBody>
                  <a:tcPr anchor="ctr">
                    <a:solidFill>
                      <a:schemeClr val="bg2"/>
                    </a:solidFill>
                  </a:tcPr>
                </a:tc>
                <a:tc>
                  <a:txBody>
                    <a:bodyPr/>
                    <a:lstStyle/>
                    <a:p>
                      <a:pPr algn="ctr"/>
                      <a:endParaRPr lang="es-419" sz="2000" noProof="0" dirty="0">
                        <a:solidFill>
                          <a:schemeClr val="tx2"/>
                        </a:solidFill>
                      </a:endParaRPr>
                    </a:p>
                  </a:txBody>
                  <a:tcPr anchor="ctr">
                    <a:solidFill>
                      <a:schemeClr val="bg2"/>
                    </a:solidFill>
                  </a:tcPr>
                </a:tc>
                <a:tc>
                  <a:txBody>
                    <a:bodyPr/>
                    <a:lstStyle/>
                    <a:p>
                      <a:pPr algn="ctr"/>
                      <a:r>
                        <a:rPr lang="es-419" sz="2000" noProof="0" dirty="0">
                          <a:solidFill>
                            <a:schemeClr val="tx2"/>
                          </a:solidFill>
                        </a:rPr>
                        <a:t>Giancarlo Vial</a:t>
                      </a:r>
                    </a:p>
                  </a:txBody>
                  <a:tcPr anchor="ctr">
                    <a:solidFill>
                      <a:schemeClr val="bg2"/>
                    </a:solidFill>
                  </a:tcPr>
                </a:tc>
                <a:extLst>
                  <a:ext uri="{0D108BD9-81ED-4DB2-BD59-A6C34878D82A}">
                    <a16:rowId xmlns:a16="http://schemas.microsoft.com/office/drawing/2014/main" val="1793149081"/>
                  </a:ext>
                </a:extLst>
              </a:tr>
              <a:tr h="678976">
                <a:tc>
                  <a:txBody>
                    <a:bodyPr/>
                    <a:lstStyle/>
                    <a:p>
                      <a:pPr algn="ctr"/>
                      <a:r>
                        <a:rPr lang="es-419" sz="3600" b="1" noProof="0" dirty="0">
                          <a:solidFill>
                            <a:schemeClr val="accent1"/>
                          </a:solidFill>
                          <a:latin typeface="+mj-lt"/>
                        </a:rPr>
                        <a:t>2</a:t>
                      </a:r>
                    </a:p>
                  </a:txBody>
                  <a:tcPr anchor="ctr">
                    <a:solidFill>
                      <a:schemeClr val="bg2"/>
                    </a:solidFill>
                  </a:tcPr>
                </a:tc>
                <a:tc>
                  <a:txBody>
                    <a:bodyPr/>
                    <a:lstStyle/>
                    <a:p>
                      <a:r>
                        <a:rPr lang="es-419" sz="2000" noProof="0" dirty="0">
                          <a:solidFill>
                            <a:schemeClr val="tx2"/>
                          </a:solidFill>
                        </a:rPr>
                        <a:t>Presentación de la encuesta</a:t>
                      </a:r>
                    </a:p>
                  </a:txBody>
                  <a:tcPr anchor="ctr">
                    <a:solidFill>
                      <a:schemeClr val="bg2"/>
                    </a:solidFill>
                  </a:tcPr>
                </a:tc>
                <a:tc>
                  <a:txBody>
                    <a:bodyPr/>
                    <a:lstStyle/>
                    <a:p>
                      <a:pPr algn="ctr"/>
                      <a:endParaRPr lang="es-419" sz="2000" noProof="0" dirty="0">
                        <a:solidFill>
                          <a:schemeClr val="tx2"/>
                        </a:solidFill>
                      </a:endParaRPr>
                    </a:p>
                  </a:txBody>
                  <a:tcPr anchor="ctr">
                    <a:solidFill>
                      <a:schemeClr val="bg2"/>
                    </a:solidFill>
                  </a:tcPr>
                </a:tc>
                <a:tc>
                  <a:txBody>
                    <a:bodyPr/>
                    <a:lstStyle/>
                    <a:p>
                      <a:pPr algn="ctr"/>
                      <a:endParaRPr lang="fi-FI" sz="2000" b="0" dirty="0">
                        <a:solidFill>
                          <a:srgbClr val="06584C"/>
                        </a:solidFill>
                      </a:endParaRPr>
                    </a:p>
                    <a:p>
                      <a:pPr algn="ctr"/>
                      <a:r>
                        <a:rPr lang="fi-FI" sz="2000" b="0" dirty="0">
                          <a:solidFill>
                            <a:srgbClr val="06584C"/>
                          </a:solidFill>
                        </a:rPr>
                        <a:t>Idit Jankelovicius</a:t>
                      </a:r>
                    </a:p>
                    <a:p>
                      <a:pPr algn="ctr"/>
                      <a:endParaRPr lang="es-419" sz="2000" b="0" noProof="0" dirty="0">
                        <a:solidFill>
                          <a:schemeClr val="tx2"/>
                        </a:solidFill>
                      </a:endParaRPr>
                    </a:p>
                  </a:txBody>
                  <a:tcPr anchor="ctr">
                    <a:solidFill>
                      <a:schemeClr val="bg2"/>
                    </a:solidFill>
                  </a:tcPr>
                </a:tc>
                <a:extLst>
                  <a:ext uri="{0D108BD9-81ED-4DB2-BD59-A6C34878D82A}">
                    <a16:rowId xmlns:a16="http://schemas.microsoft.com/office/drawing/2014/main" val="2916281666"/>
                  </a:ext>
                </a:extLst>
              </a:tr>
              <a:tr h="678976">
                <a:tc>
                  <a:txBody>
                    <a:bodyPr/>
                    <a:lstStyle/>
                    <a:p>
                      <a:pPr algn="ctr"/>
                      <a:r>
                        <a:rPr lang="es-419" sz="3600" b="1" noProof="0" dirty="0">
                          <a:solidFill>
                            <a:schemeClr val="accent1"/>
                          </a:solidFill>
                          <a:latin typeface="+mj-lt"/>
                        </a:rPr>
                        <a:t>3</a:t>
                      </a:r>
                    </a:p>
                  </a:txBody>
                  <a:tcPr anchor="ctr">
                    <a:solidFill>
                      <a:schemeClr val="bg2"/>
                    </a:solidFill>
                  </a:tcPr>
                </a:tc>
                <a:tc>
                  <a:txBody>
                    <a:bodyPr/>
                    <a:lstStyle/>
                    <a:p>
                      <a:r>
                        <a:rPr lang="es-419" sz="2000" noProof="0" dirty="0">
                          <a:solidFill>
                            <a:schemeClr val="tx2"/>
                          </a:solidFill>
                        </a:rPr>
                        <a:t>Presentación y comentarios</a:t>
                      </a:r>
                    </a:p>
                  </a:txBody>
                  <a:tcPr anchor="ctr">
                    <a:solidFill>
                      <a:schemeClr val="bg2"/>
                    </a:solidFill>
                  </a:tcPr>
                </a:tc>
                <a:tc>
                  <a:txBody>
                    <a:bodyPr/>
                    <a:lstStyle/>
                    <a:p>
                      <a:pPr algn="ctr"/>
                      <a:endParaRPr lang="es-419" sz="2000" noProof="0" dirty="0">
                        <a:solidFill>
                          <a:schemeClr val="tx2"/>
                        </a:solidFill>
                      </a:endParaRPr>
                    </a:p>
                  </a:txBody>
                  <a:tcPr anchor="ctr">
                    <a:solidFill>
                      <a:schemeClr val="bg2"/>
                    </a:solidFill>
                  </a:tcPr>
                </a:tc>
                <a:tc>
                  <a:txBody>
                    <a:bodyPr/>
                    <a:lstStyle/>
                    <a:p>
                      <a:pPr algn="ctr"/>
                      <a:r>
                        <a:rPr lang="en-US" sz="2000" b="0" dirty="0">
                          <a:solidFill>
                            <a:srgbClr val="06584C"/>
                          </a:solidFill>
                        </a:rPr>
                        <a:t>Gustavo Pérez</a:t>
                      </a:r>
                      <a:endParaRPr lang="es-419" sz="2000" b="0" noProof="0" dirty="0">
                        <a:solidFill>
                          <a:schemeClr val="tx2"/>
                        </a:solidFill>
                      </a:endParaRPr>
                    </a:p>
                  </a:txBody>
                  <a:tcPr anchor="ctr">
                    <a:solidFill>
                      <a:schemeClr val="bg2"/>
                    </a:solidFill>
                  </a:tcPr>
                </a:tc>
                <a:extLst>
                  <a:ext uri="{0D108BD9-81ED-4DB2-BD59-A6C34878D82A}">
                    <a16:rowId xmlns:a16="http://schemas.microsoft.com/office/drawing/2014/main" val="2149387123"/>
                  </a:ext>
                </a:extLst>
              </a:tr>
              <a:tr h="682225">
                <a:tc>
                  <a:txBody>
                    <a:bodyPr/>
                    <a:lstStyle/>
                    <a:p>
                      <a:pPr algn="ctr"/>
                      <a:r>
                        <a:rPr lang="es-419" sz="3600" b="1" noProof="0" dirty="0">
                          <a:solidFill>
                            <a:schemeClr val="accent1"/>
                          </a:solidFill>
                          <a:latin typeface="+mj-lt"/>
                        </a:rPr>
                        <a:t>4</a:t>
                      </a: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000" noProof="0" dirty="0">
                          <a:solidFill>
                            <a:schemeClr val="tx2"/>
                          </a:solidFill>
                        </a:rPr>
                        <a:t>Presentación y comentarios</a:t>
                      </a:r>
                    </a:p>
                    <a:p>
                      <a:endParaRPr lang="es-419" sz="2000" noProof="0" dirty="0">
                        <a:solidFill>
                          <a:schemeClr val="tx2"/>
                        </a:solidFill>
                      </a:endParaRPr>
                    </a:p>
                  </a:txBody>
                  <a:tcPr anchor="ctr">
                    <a:solidFill>
                      <a:schemeClr val="bg2"/>
                    </a:solidFill>
                  </a:tcPr>
                </a:tc>
                <a:tc>
                  <a:txBody>
                    <a:bodyPr/>
                    <a:lstStyle/>
                    <a:p>
                      <a:pPr algn="ctr"/>
                      <a:endParaRPr lang="es-419" sz="2000" noProof="0" dirty="0">
                        <a:solidFill>
                          <a:schemeClr val="tx2"/>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419" sz="2000" noProof="0" dirty="0">
                        <a:solidFill>
                          <a:schemeClr val="tx2"/>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419" sz="2000" noProof="0" dirty="0">
                          <a:solidFill>
                            <a:schemeClr val="tx2"/>
                          </a:solidFill>
                        </a:rPr>
                        <a:t>Francisca Leiva</a:t>
                      </a:r>
                    </a:p>
                    <a:p>
                      <a:pPr algn="ctr"/>
                      <a:endParaRPr lang="es-419" sz="2000" b="0" noProof="0" dirty="0">
                        <a:solidFill>
                          <a:schemeClr val="tx2"/>
                        </a:solidFill>
                      </a:endParaRPr>
                    </a:p>
                    <a:p>
                      <a:pPr algn="ctr"/>
                      <a:endParaRPr lang="es-419" sz="1000" b="0" noProof="0" dirty="0">
                        <a:solidFill>
                          <a:schemeClr val="tx2"/>
                        </a:solidFill>
                      </a:endParaRPr>
                    </a:p>
                  </a:txBody>
                  <a:tcPr anchor="ctr">
                    <a:solidFill>
                      <a:schemeClr val="bg2"/>
                    </a:solidFill>
                  </a:tcPr>
                </a:tc>
                <a:extLst>
                  <a:ext uri="{0D108BD9-81ED-4DB2-BD59-A6C34878D82A}">
                    <a16:rowId xmlns:a16="http://schemas.microsoft.com/office/drawing/2014/main" val="1045280425"/>
                  </a:ext>
                </a:extLst>
              </a:tr>
              <a:tr h="678976">
                <a:tc>
                  <a:txBody>
                    <a:bodyPr/>
                    <a:lstStyle/>
                    <a:p>
                      <a:pPr algn="ctr"/>
                      <a:r>
                        <a:rPr lang="es-419" sz="3600" b="1" noProof="0" dirty="0">
                          <a:solidFill>
                            <a:schemeClr val="accent1"/>
                          </a:solidFill>
                          <a:latin typeface="+mj-lt"/>
                        </a:rPr>
                        <a:t>5</a:t>
                      </a: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000" noProof="0" dirty="0">
                          <a:solidFill>
                            <a:schemeClr val="tx2"/>
                          </a:solidFill>
                        </a:rPr>
                        <a:t>Presentación y comentarios</a:t>
                      </a:r>
                    </a:p>
                    <a:p>
                      <a:endParaRPr lang="es-419" sz="2000" noProof="0" dirty="0">
                        <a:solidFill>
                          <a:schemeClr val="tx2"/>
                        </a:solidFill>
                      </a:endParaRPr>
                    </a:p>
                  </a:txBody>
                  <a:tcPr anchor="ctr">
                    <a:solidFill>
                      <a:schemeClr val="bg2"/>
                    </a:solidFill>
                  </a:tcPr>
                </a:tc>
                <a:tc>
                  <a:txBody>
                    <a:bodyPr/>
                    <a:lstStyle/>
                    <a:p>
                      <a:pPr algn="ctr"/>
                      <a:endParaRPr lang="es-419" sz="2000" noProof="0" dirty="0">
                        <a:solidFill>
                          <a:schemeClr val="tx2"/>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PE" sz="2000" b="0" dirty="0">
                          <a:solidFill>
                            <a:srgbClr val="06584C"/>
                          </a:solidFill>
                        </a:rPr>
                        <a:t>Carola Baglietto</a:t>
                      </a:r>
                      <a:endParaRPr lang="es-419" sz="2000" b="0" noProof="0" dirty="0">
                        <a:solidFill>
                          <a:schemeClr val="tx2"/>
                        </a:solidFill>
                      </a:endParaRPr>
                    </a:p>
                    <a:p>
                      <a:pPr algn="ctr"/>
                      <a:endParaRPr lang="es-419" sz="2000" noProof="0" dirty="0">
                        <a:solidFill>
                          <a:schemeClr val="tx2"/>
                        </a:solidFill>
                      </a:endParaRPr>
                    </a:p>
                  </a:txBody>
                  <a:tcPr anchor="ctr">
                    <a:solidFill>
                      <a:schemeClr val="bg2"/>
                    </a:solidFill>
                  </a:tcPr>
                </a:tc>
                <a:extLst>
                  <a:ext uri="{0D108BD9-81ED-4DB2-BD59-A6C34878D82A}">
                    <a16:rowId xmlns:a16="http://schemas.microsoft.com/office/drawing/2014/main" val="3658657133"/>
                  </a:ext>
                </a:extLst>
              </a:tr>
              <a:tr h="678976">
                <a:tc>
                  <a:txBody>
                    <a:bodyPr/>
                    <a:lstStyle/>
                    <a:p>
                      <a:pPr algn="ctr"/>
                      <a:r>
                        <a:rPr lang="es-419" sz="3600" b="1" noProof="0" dirty="0">
                          <a:solidFill>
                            <a:schemeClr val="accent1"/>
                          </a:solidFill>
                          <a:latin typeface="+mj-lt"/>
                        </a:rPr>
                        <a:t>6</a:t>
                      </a:r>
                    </a:p>
                  </a:txBody>
                  <a:tcPr anchor="ctr">
                    <a:solidFill>
                      <a:schemeClr val="bg2"/>
                    </a:solidFill>
                  </a:tcPr>
                </a:tc>
                <a:tc>
                  <a:txBody>
                    <a:bodyPr/>
                    <a:lstStyle/>
                    <a:p>
                      <a:r>
                        <a:rPr lang="es-419" sz="2000" noProof="0" dirty="0">
                          <a:solidFill>
                            <a:schemeClr val="tx2"/>
                          </a:solidFill>
                        </a:rPr>
                        <a:t>Preguntas de la audiencia</a:t>
                      </a:r>
                    </a:p>
                  </a:txBody>
                  <a:tcPr anchor="ctr">
                    <a:solidFill>
                      <a:schemeClr val="bg2"/>
                    </a:solidFill>
                  </a:tcPr>
                </a:tc>
                <a:tc>
                  <a:txBody>
                    <a:bodyPr/>
                    <a:lstStyle/>
                    <a:p>
                      <a:pPr algn="ctr"/>
                      <a:endParaRPr lang="es-419" sz="2000" noProof="0" dirty="0">
                        <a:solidFill>
                          <a:schemeClr val="tx2"/>
                        </a:solidFill>
                      </a:endParaRPr>
                    </a:p>
                  </a:txBody>
                  <a:tcPr anchor="ctr">
                    <a:solidFill>
                      <a:schemeClr val="bg2"/>
                    </a:solidFill>
                  </a:tcPr>
                </a:tc>
                <a:tc>
                  <a:txBody>
                    <a:bodyPr/>
                    <a:lstStyle/>
                    <a:p>
                      <a:pPr algn="ctr"/>
                      <a:endParaRPr lang="es-419" sz="2000" noProof="0" dirty="0">
                        <a:solidFill>
                          <a:schemeClr val="tx2"/>
                        </a:solidFill>
                      </a:endParaRPr>
                    </a:p>
                  </a:txBody>
                  <a:tcPr anchor="ctr">
                    <a:solidFill>
                      <a:schemeClr val="bg2"/>
                    </a:solidFill>
                  </a:tcPr>
                </a:tc>
                <a:extLst>
                  <a:ext uri="{0D108BD9-81ED-4DB2-BD59-A6C34878D82A}">
                    <a16:rowId xmlns:a16="http://schemas.microsoft.com/office/drawing/2014/main" val="3294287490"/>
                  </a:ext>
                </a:extLst>
              </a:tr>
            </a:tbl>
          </a:graphicData>
        </a:graphic>
      </p:graphicFrame>
      <p:sp>
        <p:nvSpPr>
          <p:cNvPr id="11" name="Title 10">
            <a:extLst>
              <a:ext uri="{FF2B5EF4-FFF2-40B4-BE49-F238E27FC236}">
                <a16:creationId xmlns:a16="http://schemas.microsoft.com/office/drawing/2014/main" id="{342CB8A5-2642-49AE-8909-35DE057F1301}"/>
              </a:ext>
            </a:extLst>
          </p:cNvPr>
          <p:cNvSpPr>
            <a:spLocks noGrp="1"/>
          </p:cNvSpPr>
          <p:nvPr>
            <p:ph type="title"/>
          </p:nvPr>
        </p:nvSpPr>
        <p:spPr>
          <a:xfrm>
            <a:off x="1049628" y="269580"/>
            <a:ext cx="8998139" cy="1080000"/>
          </a:xfrm>
        </p:spPr>
        <p:txBody>
          <a:bodyPr/>
          <a:lstStyle/>
          <a:p>
            <a:r>
              <a:rPr lang="en-AU" sz="3600"/>
              <a:t>AGENDA</a:t>
            </a:r>
          </a:p>
        </p:txBody>
      </p:sp>
      <p:sp>
        <p:nvSpPr>
          <p:cNvPr id="2" name="Rectangle 1">
            <a:extLst>
              <a:ext uri="{FF2B5EF4-FFF2-40B4-BE49-F238E27FC236}">
                <a16:creationId xmlns:a16="http://schemas.microsoft.com/office/drawing/2014/main" id="{DF2ABEBB-7FC2-40C9-8298-45282F223A2F}"/>
              </a:ext>
            </a:extLst>
          </p:cNvPr>
          <p:cNvSpPr/>
          <p:nvPr/>
        </p:nvSpPr>
        <p:spPr>
          <a:xfrm>
            <a:off x="10047767" y="117872"/>
            <a:ext cx="1275907" cy="66608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Picture 4">
            <a:extLst>
              <a:ext uri="{FF2B5EF4-FFF2-40B4-BE49-F238E27FC236}">
                <a16:creationId xmlns:a16="http://schemas.microsoft.com/office/drawing/2014/main" id="{7E1C5169-A75C-4506-AF99-76F8A28DE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7600" y="0"/>
            <a:ext cx="1892740" cy="884418"/>
          </a:xfrm>
          <a:prstGeom prst="rect">
            <a:avLst/>
          </a:prstGeom>
        </p:spPr>
      </p:pic>
    </p:spTree>
    <p:extLst>
      <p:ext uri="{BB962C8B-B14F-4D97-AF65-F5344CB8AC3E}">
        <p14:creationId xmlns:p14="http://schemas.microsoft.com/office/powerpoint/2010/main" val="824232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2FE911-B4F4-423E-9510-08C3F07F065F}"/>
              </a:ext>
            </a:extLst>
          </p:cNvPr>
          <p:cNvSpPr>
            <a:spLocks noGrp="1"/>
          </p:cNvSpPr>
          <p:nvPr>
            <p:ph sz="quarter" idx="14"/>
          </p:nvPr>
        </p:nvSpPr>
        <p:spPr>
          <a:xfrm>
            <a:off x="334962" y="1352123"/>
            <a:ext cx="11299020" cy="3960000"/>
          </a:xfrm>
        </p:spPr>
        <p:txBody>
          <a:bodyPr/>
          <a:lstStyle/>
          <a:p>
            <a:pPr marL="285750" lvl="4" indent="-285750" algn="just">
              <a:buFont typeface="Arial" panose="020B0604020202020204" pitchFamily="34" charset="0"/>
              <a:buChar char="•"/>
            </a:pPr>
            <a:r>
              <a:rPr lang="es-ES" dirty="0"/>
              <a:t>La encuesta FSC </a:t>
            </a:r>
            <a:r>
              <a:rPr lang="es-ES" dirty="0" err="1"/>
              <a:t>GlobeScan</a:t>
            </a:r>
            <a:r>
              <a:rPr lang="es-ES" dirty="0"/>
              <a:t> Global </a:t>
            </a:r>
            <a:r>
              <a:rPr lang="es-ES" dirty="0" err="1"/>
              <a:t>Consumer</a:t>
            </a:r>
            <a:r>
              <a:rPr lang="es-ES" dirty="0"/>
              <a:t> </a:t>
            </a:r>
            <a:r>
              <a:rPr lang="es-ES" dirty="0" err="1"/>
              <a:t>Research</a:t>
            </a:r>
            <a:r>
              <a:rPr lang="es-ES" dirty="0"/>
              <a:t> se realizó en línea utilizando paneles de investigación de consumidores nacionales acreditados para reclutar encuestados en 15 países. El trabajo de campo se realizó entre junio y julio de 2021.</a:t>
            </a:r>
          </a:p>
          <a:p>
            <a:pPr marL="0" lvl="4" indent="0" algn="just">
              <a:buNone/>
            </a:pPr>
            <a:endParaRPr lang="es-ES" dirty="0"/>
          </a:p>
          <a:p>
            <a:pPr marL="285750" lvl="4" indent="-285750" algn="just">
              <a:buFont typeface="Arial" panose="020B0604020202020204" pitchFamily="34" charset="0"/>
              <a:buChar char="•"/>
            </a:pPr>
            <a:r>
              <a:rPr lang="es-ES" dirty="0"/>
              <a:t>El tamaño total de la muestra para cada uno de los 15 mercados es c. n = 800, y el tamaño total de la muestra en los 15 mercados es n = 12,000.</a:t>
            </a:r>
          </a:p>
          <a:p>
            <a:pPr marL="0" lvl="4" indent="0" algn="just">
              <a:buNone/>
            </a:pPr>
            <a:endParaRPr lang="es-ES" dirty="0"/>
          </a:p>
          <a:p>
            <a:pPr marL="285750" lvl="4" indent="-285750" algn="just">
              <a:buFont typeface="Arial" panose="020B0604020202020204" pitchFamily="34" charset="0"/>
              <a:buChar char="•"/>
            </a:pPr>
            <a:r>
              <a:rPr lang="es-ES" dirty="0"/>
              <a:t>Las muestras se diseñaron para ser representativas a nivel nacional, en la medida de lo posible, mediante paneles en línea. </a:t>
            </a:r>
          </a:p>
        </p:txBody>
      </p:sp>
      <p:sp>
        <p:nvSpPr>
          <p:cNvPr id="4" name="Title 3">
            <a:extLst>
              <a:ext uri="{FF2B5EF4-FFF2-40B4-BE49-F238E27FC236}">
                <a16:creationId xmlns:a16="http://schemas.microsoft.com/office/drawing/2014/main" id="{F1C79012-4F64-42FD-8943-57AF09106677}"/>
              </a:ext>
            </a:extLst>
          </p:cNvPr>
          <p:cNvSpPr>
            <a:spLocks noGrp="1"/>
          </p:cNvSpPr>
          <p:nvPr>
            <p:ph type="title"/>
          </p:nvPr>
        </p:nvSpPr>
        <p:spPr/>
        <p:txBody>
          <a:bodyPr/>
          <a:lstStyle/>
          <a:p>
            <a:r>
              <a:rPr lang="es-419" dirty="0"/>
              <a:t>Metodología</a:t>
            </a:r>
          </a:p>
        </p:txBody>
      </p:sp>
      <p:sp>
        <p:nvSpPr>
          <p:cNvPr id="6" name="Slide Number Placeholder 5">
            <a:extLst>
              <a:ext uri="{FF2B5EF4-FFF2-40B4-BE49-F238E27FC236}">
                <a16:creationId xmlns:a16="http://schemas.microsoft.com/office/drawing/2014/main" id="{1C1419DB-514E-4F11-8900-C8E3300D5ADF}"/>
              </a:ext>
            </a:extLst>
          </p:cNvPr>
          <p:cNvSpPr>
            <a:spLocks noGrp="1"/>
          </p:cNvSpPr>
          <p:nvPr>
            <p:ph type="sldNum" sz="quarter" idx="22"/>
          </p:nvPr>
        </p:nvSpPr>
        <p:spPr/>
        <p:txBody>
          <a:bodyPr/>
          <a:lstStyle/>
          <a:p>
            <a:fld id="{F5AEA0E0-5CC6-4BD0-905C-A0021E419432}" type="slidenum">
              <a:rPr lang="en-GB" smtClean="0"/>
              <a:pPr/>
              <a:t>5</a:t>
            </a:fld>
            <a:endParaRPr lang="en-GB" dirty="0"/>
          </a:p>
        </p:txBody>
      </p:sp>
      <p:sp>
        <p:nvSpPr>
          <p:cNvPr id="2" name="Rectangle 1">
            <a:extLst>
              <a:ext uri="{FF2B5EF4-FFF2-40B4-BE49-F238E27FC236}">
                <a16:creationId xmlns:a16="http://schemas.microsoft.com/office/drawing/2014/main" id="{DDD34307-B673-4408-B114-5C35A005A9C7}"/>
              </a:ext>
            </a:extLst>
          </p:cNvPr>
          <p:cNvSpPr/>
          <p:nvPr/>
        </p:nvSpPr>
        <p:spPr>
          <a:xfrm>
            <a:off x="10720489" y="170121"/>
            <a:ext cx="1358097" cy="8844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Picture 4">
            <a:extLst>
              <a:ext uri="{FF2B5EF4-FFF2-40B4-BE49-F238E27FC236}">
                <a16:creationId xmlns:a16="http://schemas.microsoft.com/office/drawing/2014/main" id="{9EC246C4-118E-44C3-B9AD-8FCA4BBC2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9260" y="0"/>
            <a:ext cx="1892740" cy="884418"/>
          </a:xfrm>
          <a:prstGeom prst="rect">
            <a:avLst/>
          </a:prstGeom>
        </p:spPr>
      </p:pic>
      <p:pic>
        <p:nvPicPr>
          <p:cNvPr id="7" name="Picture 19">
            <a:extLst>
              <a:ext uri="{FF2B5EF4-FFF2-40B4-BE49-F238E27FC236}">
                <a16:creationId xmlns:a16="http://schemas.microsoft.com/office/drawing/2014/main" id="{692C4448-24AC-4576-ADC8-32E111E9DC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20489" y="6288257"/>
            <a:ext cx="1272865" cy="418431"/>
          </a:xfrm>
          <a:prstGeom prst="rect">
            <a:avLst/>
          </a:prstGeom>
        </p:spPr>
      </p:pic>
    </p:spTree>
    <p:extLst>
      <p:ext uri="{BB962C8B-B14F-4D97-AF65-F5344CB8AC3E}">
        <p14:creationId xmlns:p14="http://schemas.microsoft.com/office/powerpoint/2010/main" val="1539119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557B78E-B738-4BE9-856F-49E69A46F27B}"/>
              </a:ext>
            </a:extLst>
          </p:cNvPr>
          <p:cNvSpPr>
            <a:spLocks noGrp="1"/>
          </p:cNvSpPr>
          <p:nvPr>
            <p:ph type="sldNum" sz="quarter" idx="22"/>
          </p:nvPr>
        </p:nvSpPr>
        <p:spPr/>
        <p:txBody>
          <a:bodyPr/>
          <a:lstStyle/>
          <a:p>
            <a:fld id="{F5AEA0E0-5CC6-4BD0-905C-A0021E419432}" type="slidenum">
              <a:rPr lang="en-GB" smtClean="0"/>
              <a:pPr/>
              <a:t>6</a:t>
            </a:fld>
            <a:endParaRPr lang="en-GB"/>
          </a:p>
        </p:txBody>
      </p:sp>
      <p:pic>
        <p:nvPicPr>
          <p:cNvPr id="7" name="Picture 6">
            <a:extLst>
              <a:ext uri="{FF2B5EF4-FFF2-40B4-BE49-F238E27FC236}">
                <a16:creationId xmlns:a16="http://schemas.microsoft.com/office/drawing/2014/main" id="{3189DD9A-0CDC-4C5F-A3F6-F746AD8BB7DB}"/>
              </a:ext>
            </a:extLst>
          </p:cNvPr>
          <p:cNvPicPr>
            <a:picLocks noChangeAspect="1"/>
          </p:cNvPicPr>
          <p:nvPr/>
        </p:nvPicPr>
        <p:blipFill>
          <a:blip r:embed="rId2"/>
          <a:stretch>
            <a:fillRect/>
          </a:stretch>
        </p:blipFill>
        <p:spPr>
          <a:xfrm>
            <a:off x="0" y="0"/>
            <a:ext cx="12191999" cy="6858000"/>
          </a:xfrm>
          <a:prstGeom prst="rect">
            <a:avLst/>
          </a:prstGeom>
        </p:spPr>
      </p:pic>
      <p:pic>
        <p:nvPicPr>
          <p:cNvPr id="8" name="Picture 7">
            <a:extLst>
              <a:ext uri="{FF2B5EF4-FFF2-40B4-BE49-F238E27FC236}">
                <a16:creationId xmlns:a16="http://schemas.microsoft.com/office/drawing/2014/main" id="{C156FE15-9C06-4CD1-821F-5C0F5DFF1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4230" y="73673"/>
            <a:ext cx="1647770" cy="769951"/>
          </a:xfrm>
          <a:prstGeom prst="rect">
            <a:avLst/>
          </a:prstGeom>
        </p:spPr>
      </p:pic>
      <p:sp>
        <p:nvSpPr>
          <p:cNvPr id="9" name="Title 3">
            <a:extLst>
              <a:ext uri="{FF2B5EF4-FFF2-40B4-BE49-F238E27FC236}">
                <a16:creationId xmlns:a16="http://schemas.microsoft.com/office/drawing/2014/main" id="{6AF0A09D-74E8-4DA3-B558-D3CBC396028D}"/>
              </a:ext>
            </a:extLst>
          </p:cNvPr>
          <p:cNvSpPr>
            <a:spLocks noGrp="1"/>
          </p:cNvSpPr>
          <p:nvPr>
            <p:ph type="title"/>
          </p:nvPr>
        </p:nvSpPr>
        <p:spPr>
          <a:xfrm>
            <a:off x="334962" y="2029115"/>
            <a:ext cx="9000000" cy="1620000"/>
          </a:xfrm>
        </p:spPr>
        <p:txBody>
          <a:bodyPr/>
          <a:lstStyle/>
          <a:p>
            <a:r>
              <a:rPr lang="es-419" sz="4500" dirty="0">
                <a:solidFill>
                  <a:schemeClr val="bg2"/>
                </a:solidFill>
              </a:rPr>
              <a:t>PREOCUPACIONES </a:t>
            </a:r>
            <a:br>
              <a:rPr lang="es-419" sz="4500" dirty="0">
                <a:solidFill>
                  <a:schemeClr val="bg2"/>
                </a:solidFill>
              </a:rPr>
            </a:br>
            <a:r>
              <a:rPr lang="es-419" sz="4500" dirty="0">
                <a:solidFill>
                  <a:schemeClr val="bg2"/>
                </a:solidFill>
              </a:rPr>
              <a:t>PARA EL </a:t>
            </a:r>
            <a:br>
              <a:rPr lang="es-419" sz="4500" dirty="0">
                <a:solidFill>
                  <a:schemeClr val="bg2"/>
                </a:solidFill>
              </a:rPr>
            </a:br>
            <a:r>
              <a:rPr lang="es-419" sz="4500" dirty="0">
                <a:solidFill>
                  <a:schemeClr val="bg2"/>
                </a:solidFill>
              </a:rPr>
              <a:t>CONSUMIDOR</a:t>
            </a:r>
          </a:p>
        </p:txBody>
      </p:sp>
    </p:spTree>
    <p:extLst>
      <p:ext uri="{BB962C8B-B14F-4D97-AF65-F5344CB8AC3E}">
        <p14:creationId xmlns:p14="http://schemas.microsoft.com/office/powerpoint/2010/main" val="690252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DAC8379B-C3E9-494D-96E2-3BE6C23C117E}"/>
              </a:ext>
            </a:extLst>
          </p:cNvPr>
          <p:cNvSpPr txBox="1">
            <a:spLocks/>
          </p:cNvSpPr>
          <p:nvPr/>
        </p:nvSpPr>
        <p:spPr>
          <a:xfrm>
            <a:off x="472092" y="245899"/>
            <a:ext cx="9879239" cy="1048330"/>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Globalmente son los problemas de salud, seguidos del cambio climático que se destacan. En Latino América las diferencias son las dificultad económica y desempleo. Cuando enfocamos en los temas forestales, el impacto a la vegetación y los animales lidera en todas las regiones</a:t>
            </a:r>
          </a:p>
        </p:txBody>
      </p:sp>
      <p:sp>
        <p:nvSpPr>
          <p:cNvPr id="7" name="Text Placeholder 6">
            <a:extLst>
              <a:ext uri="{FF2B5EF4-FFF2-40B4-BE49-F238E27FC236}">
                <a16:creationId xmlns:a16="http://schemas.microsoft.com/office/drawing/2014/main" id="{C450B5DD-4E66-46B2-9000-530CA41D3003}"/>
              </a:ext>
            </a:extLst>
          </p:cNvPr>
          <p:cNvSpPr>
            <a:spLocks noGrp="1"/>
          </p:cNvSpPr>
          <p:nvPr>
            <p:ph sz="quarter" idx="14"/>
          </p:nvPr>
        </p:nvSpPr>
        <p:spPr>
          <a:xfrm>
            <a:off x="548994" y="1764532"/>
            <a:ext cx="5403263" cy="720415"/>
          </a:xfrm>
        </p:spPr>
        <p:txBody>
          <a:bodyPr/>
          <a:lstStyle/>
          <a:p>
            <a:r>
              <a:rPr lang="es-419" sz="2000" b="1" dirty="0"/>
              <a:t>Los temas que más preocupan</a:t>
            </a:r>
          </a:p>
          <a:p>
            <a:pPr marL="342900" indent="-342900">
              <a:buAutoNum type="arabicPeriod"/>
            </a:pPr>
            <a:endParaRPr lang="es-419" sz="2000" b="1" dirty="0"/>
          </a:p>
        </p:txBody>
      </p:sp>
      <p:sp>
        <p:nvSpPr>
          <p:cNvPr id="8" name="Text Placeholder 7">
            <a:extLst>
              <a:ext uri="{FF2B5EF4-FFF2-40B4-BE49-F238E27FC236}">
                <a16:creationId xmlns:a16="http://schemas.microsoft.com/office/drawing/2014/main" id="{68ABCB21-BBC8-4C1E-93CA-3EDE3CA14079}"/>
              </a:ext>
            </a:extLst>
          </p:cNvPr>
          <p:cNvSpPr>
            <a:spLocks noGrp="1"/>
          </p:cNvSpPr>
          <p:nvPr>
            <p:ph sz="quarter" idx="18"/>
          </p:nvPr>
        </p:nvSpPr>
        <p:spPr>
          <a:xfrm>
            <a:off x="6948307" y="1786139"/>
            <a:ext cx="3742666" cy="824082"/>
          </a:xfrm>
        </p:spPr>
        <p:txBody>
          <a:bodyPr/>
          <a:lstStyle/>
          <a:p>
            <a:r>
              <a:rPr lang="es-419" sz="2000" b="1" dirty="0"/>
              <a:t>Preocupaciones forestales</a:t>
            </a:r>
          </a:p>
          <a:p>
            <a:endParaRPr lang="es-419" sz="2000" b="1" dirty="0"/>
          </a:p>
          <a:p>
            <a:endParaRPr lang="es-419" sz="1600" b="1" dirty="0"/>
          </a:p>
        </p:txBody>
      </p:sp>
      <p:sp>
        <p:nvSpPr>
          <p:cNvPr id="9" name="Rectangle 8">
            <a:extLst>
              <a:ext uri="{FF2B5EF4-FFF2-40B4-BE49-F238E27FC236}">
                <a16:creationId xmlns:a16="http://schemas.microsoft.com/office/drawing/2014/main" id="{B0BFD32C-D608-4DE2-A4FF-5C2FE6330E2F}"/>
              </a:ext>
            </a:extLst>
          </p:cNvPr>
          <p:cNvSpPr/>
          <p:nvPr/>
        </p:nvSpPr>
        <p:spPr>
          <a:xfrm>
            <a:off x="10720489" y="170121"/>
            <a:ext cx="1358097" cy="8844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Picture 5">
            <a:extLst>
              <a:ext uri="{FF2B5EF4-FFF2-40B4-BE49-F238E27FC236}">
                <a16:creationId xmlns:a16="http://schemas.microsoft.com/office/drawing/2014/main" id="{8A08CBB3-A410-4723-8486-BFD77731A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9260" y="0"/>
            <a:ext cx="1892740" cy="884418"/>
          </a:xfrm>
          <a:prstGeom prst="rect">
            <a:avLst/>
          </a:prstGeom>
        </p:spPr>
      </p:pic>
      <p:sp>
        <p:nvSpPr>
          <p:cNvPr id="2" name="Retângulo 1">
            <a:extLst>
              <a:ext uri="{FF2B5EF4-FFF2-40B4-BE49-F238E27FC236}">
                <a16:creationId xmlns:a16="http://schemas.microsoft.com/office/drawing/2014/main" id="{D734F9FC-3AD6-4968-B858-F6A9E7A824CF}"/>
              </a:ext>
            </a:extLst>
          </p:cNvPr>
          <p:cNvSpPr/>
          <p:nvPr/>
        </p:nvSpPr>
        <p:spPr>
          <a:xfrm>
            <a:off x="548994" y="6139012"/>
            <a:ext cx="741033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419" sz="1000" dirty="0">
                <a:solidFill>
                  <a:schemeClr val="tx1">
                    <a:lumMod val="65000"/>
                    <a:lumOff val="35000"/>
                  </a:schemeClr>
                </a:solidFill>
              </a:rPr>
              <a:t>P1. Para empezar, ¿cuál de los siguientes temas le preocupa más?</a:t>
            </a:r>
          </a:p>
          <a:p>
            <a:r>
              <a:rPr lang="es-ES" sz="1000" dirty="0">
                <a:solidFill>
                  <a:schemeClr val="tx1">
                    <a:lumMod val="65000"/>
                    <a:lumOff val="35000"/>
                  </a:schemeClr>
                </a:solidFill>
              </a:rPr>
              <a:t>P8. ¿Cuál de estos posibles problemas le preocupa más?</a:t>
            </a:r>
            <a:endParaRPr lang="es-419" sz="1000" dirty="0">
              <a:solidFill>
                <a:schemeClr val="tx1">
                  <a:lumMod val="65000"/>
                  <a:lumOff val="35000"/>
                </a:schemeClr>
              </a:solidFill>
            </a:endParaRPr>
          </a:p>
        </p:txBody>
      </p:sp>
      <p:pic>
        <p:nvPicPr>
          <p:cNvPr id="4" name="Imagem 3">
            <a:extLst>
              <a:ext uri="{FF2B5EF4-FFF2-40B4-BE49-F238E27FC236}">
                <a16:creationId xmlns:a16="http://schemas.microsoft.com/office/drawing/2014/main" id="{77CDD5FE-FBEE-47CA-A2FF-337F9B81675F}"/>
              </a:ext>
            </a:extLst>
          </p:cNvPr>
          <p:cNvPicPr>
            <a:picLocks noChangeAspect="1"/>
          </p:cNvPicPr>
          <p:nvPr/>
        </p:nvPicPr>
        <p:blipFill rotWithShape="1">
          <a:blip r:embed="rId4"/>
          <a:srcRect b="87060"/>
          <a:stretch/>
        </p:blipFill>
        <p:spPr>
          <a:xfrm>
            <a:off x="1243206" y="5581091"/>
            <a:ext cx="9447767" cy="724216"/>
          </a:xfrm>
          <a:prstGeom prst="rect">
            <a:avLst/>
          </a:prstGeom>
        </p:spPr>
      </p:pic>
      <p:graphicFrame>
        <p:nvGraphicFramePr>
          <p:cNvPr id="14" name="Gráfico 13">
            <a:extLst>
              <a:ext uri="{FF2B5EF4-FFF2-40B4-BE49-F238E27FC236}">
                <a16:creationId xmlns:a16="http://schemas.microsoft.com/office/drawing/2014/main" id="{A1E98425-84D5-435B-9BB4-787EF254EB0E}"/>
              </a:ext>
            </a:extLst>
          </p:cNvPr>
          <p:cNvGraphicFramePr/>
          <p:nvPr>
            <p:extLst>
              <p:ext uri="{D42A27DB-BD31-4B8C-83A1-F6EECF244321}">
                <p14:modId xmlns:p14="http://schemas.microsoft.com/office/powerpoint/2010/main" val="2488614217"/>
              </p:ext>
            </p:extLst>
          </p:nvPr>
        </p:nvGraphicFramePr>
        <p:xfrm>
          <a:off x="21564" y="2014395"/>
          <a:ext cx="5159793" cy="388513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Gráfico 15">
            <a:extLst>
              <a:ext uri="{FF2B5EF4-FFF2-40B4-BE49-F238E27FC236}">
                <a16:creationId xmlns:a16="http://schemas.microsoft.com/office/drawing/2014/main" id="{7FF674BF-F6C9-411C-9890-B3410A89B306}"/>
              </a:ext>
            </a:extLst>
          </p:cNvPr>
          <p:cNvGraphicFramePr/>
          <p:nvPr>
            <p:extLst>
              <p:ext uri="{D42A27DB-BD31-4B8C-83A1-F6EECF244321}">
                <p14:modId xmlns:p14="http://schemas.microsoft.com/office/powerpoint/2010/main" val="2855203744"/>
              </p:ext>
            </p:extLst>
          </p:nvPr>
        </p:nvGraphicFramePr>
        <p:xfrm>
          <a:off x="6239744" y="1970014"/>
          <a:ext cx="5159793" cy="3885133"/>
        </p:xfrm>
        <a:graphic>
          <a:graphicData uri="http://schemas.openxmlformats.org/drawingml/2006/chart">
            <c:chart xmlns:c="http://schemas.openxmlformats.org/drawingml/2006/chart" xmlns:r="http://schemas.openxmlformats.org/officeDocument/2006/relationships" r:id="rId6"/>
          </a:graphicData>
        </a:graphic>
      </p:graphicFrame>
      <p:sp>
        <p:nvSpPr>
          <p:cNvPr id="15" name="Elipse 14">
            <a:extLst>
              <a:ext uri="{FF2B5EF4-FFF2-40B4-BE49-F238E27FC236}">
                <a16:creationId xmlns:a16="http://schemas.microsoft.com/office/drawing/2014/main" id="{6DE4414D-71FF-4AB9-BB29-2F9E54A4FF8A}"/>
              </a:ext>
            </a:extLst>
          </p:cNvPr>
          <p:cNvSpPr/>
          <p:nvPr/>
        </p:nvSpPr>
        <p:spPr>
          <a:xfrm>
            <a:off x="3811905" y="4048042"/>
            <a:ext cx="303628" cy="253716"/>
          </a:xfrm>
          <a:prstGeom prst="ellipse">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lipse 16">
            <a:extLst>
              <a:ext uri="{FF2B5EF4-FFF2-40B4-BE49-F238E27FC236}">
                <a16:creationId xmlns:a16="http://schemas.microsoft.com/office/drawing/2014/main" id="{3EE69804-B1A4-419B-9243-8FC80E820492}"/>
              </a:ext>
            </a:extLst>
          </p:cNvPr>
          <p:cNvSpPr/>
          <p:nvPr/>
        </p:nvSpPr>
        <p:spPr>
          <a:xfrm>
            <a:off x="10047703" y="4622726"/>
            <a:ext cx="303628" cy="253716"/>
          </a:xfrm>
          <a:prstGeom prst="ellipse">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lipse 17">
            <a:extLst>
              <a:ext uri="{FF2B5EF4-FFF2-40B4-BE49-F238E27FC236}">
                <a16:creationId xmlns:a16="http://schemas.microsoft.com/office/drawing/2014/main" id="{6DD14989-84AE-46A7-AD2E-E5A8656AAA04}"/>
              </a:ext>
            </a:extLst>
          </p:cNvPr>
          <p:cNvSpPr/>
          <p:nvPr/>
        </p:nvSpPr>
        <p:spPr>
          <a:xfrm>
            <a:off x="10416861" y="4838830"/>
            <a:ext cx="303628" cy="253716"/>
          </a:xfrm>
          <a:prstGeom prst="ellipse">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9">
            <a:extLst>
              <a:ext uri="{FF2B5EF4-FFF2-40B4-BE49-F238E27FC236}">
                <a16:creationId xmlns:a16="http://schemas.microsoft.com/office/drawing/2014/main" id="{7527A1BE-85E4-4170-A25C-0FA139F7534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20489" y="6288257"/>
            <a:ext cx="1272865" cy="418431"/>
          </a:xfrm>
          <a:prstGeom prst="rect">
            <a:avLst/>
          </a:prstGeom>
        </p:spPr>
      </p:pic>
      <p:sp>
        <p:nvSpPr>
          <p:cNvPr id="20" name="Elipse 19">
            <a:extLst>
              <a:ext uri="{FF2B5EF4-FFF2-40B4-BE49-F238E27FC236}">
                <a16:creationId xmlns:a16="http://schemas.microsoft.com/office/drawing/2014/main" id="{DB00DDE5-FB1D-4BEE-A532-9984F8080186}"/>
              </a:ext>
            </a:extLst>
          </p:cNvPr>
          <p:cNvSpPr/>
          <p:nvPr/>
        </p:nvSpPr>
        <p:spPr>
          <a:xfrm>
            <a:off x="4168916" y="4196032"/>
            <a:ext cx="303628" cy="253716"/>
          </a:xfrm>
          <a:prstGeom prst="ellipse">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lipse 20">
            <a:extLst>
              <a:ext uri="{FF2B5EF4-FFF2-40B4-BE49-F238E27FC236}">
                <a16:creationId xmlns:a16="http://schemas.microsoft.com/office/drawing/2014/main" id="{02E74224-7506-41FD-A89D-23F49931B929}"/>
              </a:ext>
            </a:extLst>
          </p:cNvPr>
          <p:cNvSpPr/>
          <p:nvPr/>
        </p:nvSpPr>
        <p:spPr>
          <a:xfrm>
            <a:off x="3811905" y="3476059"/>
            <a:ext cx="303628" cy="253716"/>
          </a:xfrm>
          <a:prstGeom prst="ellipse">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lipse 21">
            <a:extLst>
              <a:ext uri="{FF2B5EF4-FFF2-40B4-BE49-F238E27FC236}">
                <a16:creationId xmlns:a16="http://schemas.microsoft.com/office/drawing/2014/main" id="{E1F69870-B918-406F-A355-407632D6C94E}"/>
              </a:ext>
            </a:extLst>
          </p:cNvPr>
          <p:cNvSpPr/>
          <p:nvPr/>
        </p:nvSpPr>
        <p:spPr>
          <a:xfrm>
            <a:off x="3865288" y="3720215"/>
            <a:ext cx="303628" cy="253716"/>
          </a:xfrm>
          <a:prstGeom prst="ellipse">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0084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mushrooms growing in a forest&#10;&#10;Description automatically generated with low confidence">
            <a:extLst>
              <a:ext uri="{FF2B5EF4-FFF2-40B4-BE49-F238E27FC236}">
                <a16:creationId xmlns:a16="http://schemas.microsoft.com/office/drawing/2014/main" id="{B020ED00-92CE-45DA-B4B6-0CED278B5FF6}"/>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5" r="15"/>
          <a:stretch/>
        </p:blipFill>
        <p:spPr>
          <a:xfrm>
            <a:off x="0" y="0"/>
            <a:ext cx="12192000" cy="6858000"/>
          </a:xfrm>
        </p:spPr>
      </p:pic>
      <p:sp>
        <p:nvSpPr>
          <p:cNvPr id="12" name="Text Placeholder 11">
            <a:extLst>
              <a:ext uri="{FF2B5EF4-FFF2-40B4-BE49-F238E27FC236}">
                <a16:creationId xmlns:a16="http://schemas.microsoft.com/office/drawing/2014/main" id="{DCACC837-7224-4AE2-ADFD-AF49414E61E1}"/>
              </a:ext>
            </a:extLst>
          </p:cNvPr>
          <p:cNvSpPr>
            <a:spLocks noGrp="1"/>
          </p:cNvSpPr>
          <p:nvPr>
            <p:ph type="body" sz="quarter" idx="20"/>
          </p:nvPr>
        </p:nvSpPr>
        <p:spPr>
          <a:xfrm>
            <a:off x="7540580" y="1"/>
            <a:ext cx="4651420" cy="1673605"/>
          </a:xfrm>
        </p:spPr>
        <p:txBody>
          <a:bodyPr/>
          <a:lstStyle/>
          <a:p>
            <a:r>
              <a:rPr lang="en-AU"/>
              <a:t> </a:t>
            </a:r>
          </a:p>
        </p:txBody>
      </p:sp>
      <p:sp>
        <p:nvSpPr>
          <p:cNvPr id="4" name="Title 3">
            <a:extLst>
              <a:ext uri="{FF2B5EF4-FFF2-40B4-BE49-F238E27FC236}">
                <a16:creationId xmlns:a16="http://schemas.microsoft.com/office/drawing/2014/main" id="{E5EE6263-8ED7-4C04-858C-9F51E64D5946}"/>
              </a:ext>
            </a:extLst>
          </p:cNvPr>
          <p:cNvSpPr>
            <a:spLocks noGrp="1"/>
          </p:cNvSpPr>
          <p:nvPr>
            <p:ph type="title"/>
          </p:nvPr>
        </p:nvSpPr>
        <p:spPr>
          <a:xfrm>
            <a:off x="-127597" y="2448879"/>
            <a:ext cx="6435929" cy="1620000"/>
          </a:xfrm>
        </p:spPr>
        <p:txBody>
          <a:bodyPr/>
          <a:lstStyle/>
          <a:p>
            <a:r>
              <a:rPr lang="en-AU" dirty="0"/>
              <a:t>MOTIVACIONES DE COMPRA PARA EL CONSUMIDOR</a:t>
            </a:r>
          </a:p>
        </p:txBody>
      </p:sp>
      <p:pic>
        <p:nvPicPr>
          <p:cNvPr id="9" name="Picture 8">
            <a:extLst>
              <a:ext uri="{FF2B5EF4-FFF2-40B4-BE49-F238E27FC236}">
                <a16:creationId xmlns:a16="http://schemas.microsoft.com/office/drawing/2014/main" id="{0E819C74-5A13-4983-83A0-1691B4204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4230" y="73673"/>
            <a:ext cx="1647770" cy="769951"/>
          </a:xfrm>
          <a:prstGeom prst="rect">
            <a:avLst/>
          </a:prstGeom>
        </p:spPr>
      </p:pic>
    </p:spTree>
    <p:extLst>
      <p:ext uri="{BB962C8B-B14F-4D97-AF65-F5344CB8AC3E}">
        <p14:creationId xmlns:p14="http://schemas.microsoft.com/office/powerpoint/2010/main" val="468476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5FD166D-9C75-4500-B79F-20AB2D0D0EF4}"/>
              </a:ext>
            </a:extLst>
          </p:cNvPr>
          <p:cNvSpPr>
            <a:spLocks noGrp="1"/>
          </p:cNvSpPr>
          <p:nvPr>
            <p:ph type="sldNum" sz="quarter" idx="17"/>
          </p:nvPr>
        </p:nvSpPr>
        <p:spPr/>
        <p:txBody>
          <a:bodyPr/>
          <a:lstStyle/>
          <a:p>
            <a:fld id="{F5AEA0E0-5CC6-4BD0-905C-A0021E419432}" type="slidenum">
              <a:rPr lang="en-GB" smtClean="0"/>
              <a:pPr/>
              <a:t>9</a:t>
            </a:fld>
            <a:endParaRPr lang="en-GB"/>
          </a:p>
        </p:txBody>
      </p:sp>
      <p:sp>
        <p:nvSpPr>
          <p:cNvPr id="18" name="Text Placeholder 6">
            <a:extLst>
              <a:ext uri="{FF2B5EF4-FFF2-40B4-BE49-F238E27FC236}">
                <a16:creationId xmlns:a16="http://schemas.microsoft.com/office/drawing/2014/main" id="{B45713CC-0C77-4918-B3A5-D195A8FDD2CE}"/>
              </a:ext>
            </a:extLst>
          </p:cNvPr>
          <p:cNvSpPr txBox="1">
            <a:spLocks/>
          </p:cNvSpPr>
          <p:nvPr/>
        </p:nvSpPr>
        <p:spPr>
          <a:xfrm>
            <a:off x="548994" y="1517594"/>
            <a:ext cx="8745243" cy="720415"/>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a:spcBef>
                <a:spcPts val="0"/>
              </a:spcBef>
            </a:pPr>
            <a:r>
              <a:rPr lang="es-ES" sz="2000" b="1" dirty="0"/>
              <a:t>Intención de compra </a:t>
            </a:r>
          </a:p>
          <a:p>
            <a:pPr>
              <a:spcBef>
                <a:spcPts val="0"/>
              </a:spcBef>
            </a:pPr>
            <a:r>
              <a:rPr lang="es-ES" dirty="0"/>
              <a:t>Describe la opinión (Top 3)</a:t>
            </a:r>
            <a:endParaRPr lang="es-419" sz="1600" dirty="0"/>
          </a:p>
        </p:txBody>
      </p:sp>
      <p:sp>
        <p:nvSpPr>
          <p:cNvPr id="7" name="Rectangle 6">
            <a:extLst>
              <a:ext uri="{FF2B5EF4-FFF2-40B4-BE49-F238E27FC236}">
                <a16:creationId xmlns:a16="http://schemas.microsoft.com/office/drawing/2014/main" id="{DCEF757C-B6A1-4BA5-A27F-D0D16D5C2699}"/>
              </a:ext>
            </a:extLst>
          </p:cNvPr>
          <p:cNvSpPr/>
          <p:nvPr/>
        </p:nvSpPr>
        <p:spPr>
          <a:xfrm>
            <a:off x="10720489" y="170121"/>
            <a:ext cx="1358097" cy="88441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Picture 4">
            <a:extLst>
              <a:ext uri="{FF2B5EF4-FFF2-40B4-BE49-F238E27FC236}">
                <a16:creationId xmlns:a16="http://schemas.microsoft.com/office/drawing/2014/main" id="{F2ECBC00-BA0C-48FF-B97F-5135EEF60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9260" y="0"/>
            <a:ext cx="1892740" cy="884418"/>
          </a:xfrm>
          <a:prstGeom prst="rect">
            <a:avLst/>
          </a:prstGeom>
        </p:spPr>
      </p:pic>
      <p:graphicFrame>
        <p:nvGraphicFramePr>
          <p:cNvPr id="8" name="Gráfico 7">
            <a:extLst>
              <a:ext uri="{FF2B5EF4-FFF2-40B4-BE49-F238E27FC236}">
                <a16:creationId xmlns:a16="http://schemas.microsoft.com/office/drawing/2014/main" id="{02F42D0B-4D0E-4F0D-9622-1529EC5240B8}"/>
              </a:ext>
            </a:extLst>
          </p:cNvPr>
          <p:cNvGraphicFramePr/>
          <p:nvPr>
            <p:extLst>
              <p:ext uri="{D42A27DB-BD31-4B8C-83A1-F6EECF244321}">
                <p14:modId xmlns:p14="http://schemas.microsoft.com/office/powerpoint/2010/main" val="3594610178"/>
              </p:ext>
            </p:extLst>
          </p:nvPr>
        </p:nvGraphicFramePr>
        <p:xfrm>
          <a:off x="936207" y="2015231"/>
          <a:ext cx="5159793" cy="3885133"/>
        </p:xfrm>
        <a:graphic>
          <a:graphicData uri="http://schemas.openxmlformats.org/drawingml/2006/chart">
            <c:chart xmlns:c="http://schemas.openxmlformats.org/drawingml/2006/chart" xmlns:r="http://schemas.openxmlformats.org/officeDocument/2006/relationships" r:id="rId4"/>
          </a:graphicData>
        </a:graphic>
      </p:graphicFrame>
      <p:sp>
        <p:nvSpPr>
          <p:cNvPr id="11" name="Retângulo 10">
            <a:extLst>
              <a:ext uri="{FF2B5EF4-FFF2-40B4-BE49-F238E27FC236}">
                <a16:creationId xmlns:a16="http://schemas.microsoft.com/office/drawing/2014/main" id="{186718B4-5780-4468-8423-183EB545D86B}"/>
              </a:ext>
            </a:extLst>
          </p:cNvPr>
          <p:cNvSpPr/>
          <p:nvPr/>
        </p:nvSpPr>
        <p:spPr>
          <a:xfrm>
            <a:off x="548994" y="6139012"/>
            <a:ext cx="741033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000" dirty="0">
                <a:solidFill>
                  <a:schemeClr val="tx1">
                    <a:lumMod val="65000"/>
                    <a:lumOff val="35000"/>
                  </a:schemeClr>
                </a:solidFill>
              </a:rPr>
              <a:t>P6. ¿Qué tan bien describe cada una de las siguientes declaraciones su opinión? (solo seleccionar 3)</a:t>
            </a:r>
          </a:p>
          <a:p>
            <a:r>
              <a:rPr lang="es-ES" sz="1000" dirty="0">
                <a:solidFill>
                  <a:schemeClr val="tx1">
                    <a:lumMod val="65000"/>
                    <a:lumOff val="35000"/>
                  </a:schemeClr>
                </a:solidFill>
              </a:rPr>
              <a:t>Escala de 7 puntos</a:t>
            </a:r>
            <a:endParaRPr lang="es-419" sz="1000" dirty="0">
              <a:solidFill>
                <a:schemeClr val="tx1">
                  <a:lumMod val="65000"/>
                  <a:lumOff val="35000"/>
                </a:schemeClr>
              </a:solidFill>
            </a:endParaRPr>
          </a:p>
          <a:p>
            <a:endParaRPr lang="es-419" sz="1000" dirty="0">
              <a:solidFill>
                <a:schemeClr val="tx1">
                  <a:lumMod val="65000"/>
                  <a:lumOff val="35000"/>
                </a:schemeClr>
              </a:solidFill>
            </a:endParaRPr>
          </a:p>
        </p:txBody>
      </p:sp>
      <p:pic>
        <p:nvPicPr>
          <p:cNvPr id="12" name="Imagem 11">
            <a:extLst>
              <a:ext uri="{FF2B5EF4-FFF2-40B4-BE49-F238E27FC236}">
                <a16:creationId xmlns:a16="http://schemas.microsoft.com/office/drawing/2014/main" id="{99FBB0EC-6C40-4DA2-A265-D72BD4959090}"/>
              </a:ext>
            </a:extLst>
          </p:cNvPr>
          <p:cNvPicPr>
            <a:picLocks noChangeAspect="1"/>
          </p:cNvPicPr>
          <p:nvPr/>
        </p:nvPicPr>
        <p:blipFill rotWithShape="1">
          <a:blip r:embed="rId5"/>
          <a:srcRect b="87060"/>
          <a:stretch/>
        </p:blipFill>
        <p:spPr>
          <a:xfrm>
            <a:off x="1243206" y="5778035"/>
            <a:ext cx="9447767" cy="724216"/>
          </a:xfrm>
          <a:prstGeom prst="rect">
            <a:avLst/>
          </a:prstGeom>
        </p:spPr>
      </p:pic>
      <p:sp>
        <p:nvSpPr>
          <p:cNvPr id="10" name="Rectangle 12">
            <a:extLst>
              <a:ext uri="{FF2B5EF4-FFF2-40B4-BE49-F238E27FC236}">
                <a16:creationId xmlns:a16="http://schemas.microsoft.com/office/drawing/2014/main" id="{97DDAADA-BDBC-4704-BD12-61CE7100A23A}"/>
              </a:ext>
            </a:extLst>
          </p:cNvPr>
          <p:cNvSpPr/>
          <p:nvPr/>
        </p:nvSpPr>
        <p:spPr>
          <a:xfrm>
            <a:off x="6278969" y="2154940"/>
            <a:ext cx="1553590" cy="642481"/>
          </a:xfrm>
          <a:prstGeom prst="rect">
            <a:avLst/>
          </a:prstGeom>
          <a:solidFill>
            <a:srgbClr val="A7A7A7">
              <a:lumMod val="20000"/>
              <a:lumOff val="8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419" sz="1100" b="0" i="0" u="none" strike="noStrike" kern="0" cap="none" spc="0" normalizeH="0" baseline="0" dirty="0">
                <a:ln>
                  <a:noFill/>
                </a:ln>
                <a:solidFill>
                  <a:srgbClr val="535353"/>
                </a:solidFill>
                <a:effectLst/>
                <a:uLnTx/>
                <a:uFillTx/>
                <a:ea typeface="+mn-ea"/>
                <a:cs typeface="+mn-cs"/>
              </a:rPr>
              <a:t>Más alto en Colombia (93%), México (92%) y Chile (90%) vs. Global</a:t>
            </a:r>
          </a:p>
        </p:txBody>
      </p:sp>
      <p:sp>
        <p:nvSpPr>
          <p:cNvPr id="13" name="Rectangle 7">
            <a:extLst>
              <a:ext uri="{FF2B5EF4-FFF2-40B4-BE49-F238E27FC236}">
                <a16:creationId xmlns:a16="http://schemas.microsoft.com/office/drawing/2014/main" id="{9FE763CD-6328-4534-8304-52F6396C3665}"/>
              </a:ext>
            </a:extLst>
          </p:cNvPr>
          <p:cNvSpPr/>
          <p:nvPr/>
        </p:nvSpPr>
        <p:spPr>
          <a:xfrm>
            <a:off x="6278968" y="2926950"/>
            <a:ext cx="1553590" cy="713818"/>
          </a:xfrm>
          <a:prstGeom prst="rect">
            <a:avLst/>
          </a:prstGeom>
          <a:solidFill>
            <a:srgbClr val="A7A7A7">
              <a:lumMod val="20000"/>
              <a:lumOff val="80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419" sz="1100" b="0" i="0" u="none" strike="noStrike" kern="0" cap="none" spc="0" normalizeH="0" baseline="0" dirty="0">
                <a:ln>
                  <a:noFill/>
                </a:ln>
                <a:solidFill>
                  <a:srgbClr val="535353"/>
                </a:solidFill>
                <a:effectLst/>
                <a:uLnTx/>
                <a:uFillTx/>
                <a:ea typeface="+mn-ea"/>
                <a:cs typeface="+mn-cs"/>
              </a:rPr>
              <a:t>Más alto en Colombia (89%)</a:t>
            </a:r>
          </a:p>
        </p:txBody>
      </p:sp>
      <p:sp>
        <p:nvSpPr>
          <p:cNvPr id="14" name="Text Placeholder 6">
            <a:extLst>
              <a:ext uri="{FF2B5EF4-FFF2-40B4-BE49-F238E27FC236}">
                <a16:creationId xmlns:a16="http://schemas.microsoft.com/office/drawing/2014/main" id="{D8A1AF85-1241-4268-851C-6B9947027705}"/>
              </a:ext>
            </a:extLst>
          </p:cNvPr>
          <p:cNvSpPr txBox="1">
            <a:spLocks/>
          </p:cNvSpPr>
          <p:nvPr/>
        </p:nvSpPr>
        <p:spPr>
          <a:xfrm>
            <a:off x="472092" y="302171"/>
            <a:ext cx="9879239" cy="1048330"/>
          </a:xfrm>
          <a:prstGeom prst="rect">
            <a:avLst/>
          </a:prstGeom>
        </p:spPr>
        <p:txBody>
          <a:bodyPr/>
          <a:lst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Cuando cuestionamos acerca de sus actitudes acerca de los productos forestales, el tema de elegir productos que no dañen a plantas ni animales es lo más importante. En Latino América el senario es similar, priorizando también temas como deforestación y material renovable</a:t>
            </a:r>
          </a:p>
        </p:txBody>
      </p:sp>
      <p:pic>
        <p:nvPicPr>
          <p:cNvPr id="15" name="Picture 19">
            <a:extLst>
              <a:ext uri="{FF2B5EF4-FFF2-40B4-BE49-F238E27FC236}">
                <a16:creationId xmlns:a16="http://schemas.microsoft.com/office/drawing/2014/main" id="{2AF1F30C-9867-44CC-8814-446BEB7EEF4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20489" y="6288257"/>
            <a:ext cx="1272865" cy="418431"/>
          </a:xfrm>
          <a:prstGeom prst="rect">
            <a:avLst/>
          </a:prstGeom>
        </p:spPr>
      </p:pic>
    </p:spTree>
    <p:extLst>
      <p:ext uri="{BB962C8B-B14F-4D97-AF65-F5344CB8AC3E}">
        <p14:creationId xmlns:p14="http://schemas.microsoft.com/office/powerpoint/2010/main" val="4005820054"/>
      </p:ext>
    </p:extLst>
  </p:cSld>
  <p:clrMapOvr>
    <a:masterClrMapping/>
  </p:clrMapOvr>
</p:sld>
</file>

<file path=ppt/theme/theme1.xml><?xml version="1.0" encoding="utf-8"?>
<a:theme xmlns:a="http://schemas.openxmlformats.org/drawingml/2006/main" name="FSC">
  <a:themeElements>
    <a:clrScheme name="FSC-SECONDARY TINTS">
      <a:dk1>
        <a:sysClr val="windowText" lastClr="000000"/>
      </a:dk1>
      <a:lt1>
        <a:sysClr val="window" lastClr="FFFFFF"/>
      </a:lt1>
      <a:dk2>
        <a:srgbClr val="285C4D"/>
      </a:dk2>
      <a:lt2>
        <a:srgbClr val="F1F8E8"/>
      </a:lt2>
      <a:accent1>
        <a:srgbClr val="78BE20"/>
      </a:accent1>
      <a:accent2>
        <a:srgbClr val="285C4D"/>
      </a:accent2>
      <a:accent3>
        <a:srgbClr val="EBD99F"/>
      </a:accent3>
      <a:accent4>
        <a:srgbClr val="D4BE97"/>
      </a:accent4>
      <a:accent5>
        <a:srgbClr val="8CBBDD"/>
      </a:accent5>
      <a:accent6>
        <a:srgbClr val="D0D1DB"/>
      </a:accent6>
      <a:hlink>
        <a:srgbClr val="000000"/>
      </a:hlink>
      <a:folHlink>
        <a:srgbClr val="000000"/>
      </a:folHlink>
    </a:clrScheme>
    <a:fontScheme name="FSC">
      <a:majorFont>
        <a:latin typeface="Greycliff CF Extra Bold"/>
        <a:ea typeface=""/>
        <a:cs typeface=""/>
      </a:majorFont>
      <a:minorFont>
        <a:latin typeface="Greycliff C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ange">
      <a:srgbClr val="F2A900"/>
    </a:custClr>
    <a:custClr name="Green">
      <a:srgbClr val="A1DA8E"/>
    </a:custClr>
    <a:custClr name="Blue">
      <a:srgbClr val="5BC3F5"/>
    </a:custClr>
    <a:custClr name="Violet">
      <a:srgbClr val="CBA4E7"/>
    </a:custClr>
  </a:custClrLst>
  <a:extLst>
    <a:ext uri="{05A4C25C-085E-4340-85A3-A5531E510DB2}">
      <thm15:themeFamily xmlns:thm15="http://schemas.microsoft.com/office/thememl/2012/main" name="FSC Powerpoint Template" id="{D755D6ED-51D6-4099-B00F-A7416A9BB423}" vid="{5F42B763-B0BE-4B6C-835C-3AA199DCC498}"/>
    </a:ext>
  </a:extLst>
</a:theme>
</file>

<file path=ppt/theme/theme2.xml><?xml version="1.0" encoding="utf-8"?>
<a:theme xmlns:a="http://schemas.openxmlformats.org/drawingml/2006/main" name="1_FSC">
  <a:themeElements>
    <a:clrScheme name="FSC-SECONDARY TINTS">
      <a:dk1>
        <a:sysClr val="windowText" lastClr="000000"/>
      </a:dk1>
      <a:lt1>
        <a:sysClr val="window" lastClr="FFFFFF"/>
      </a:lt1>
      <a:dk2>
        <a:srgbClr val="285C4D"/>
      </a:dk2>
      <a:lt2>
        <a:srgbClr val="F1F8E8"/>
      </a:lt2>
      <a:accent1>
        <a:srgbClr val="78BE20"/>
      </a:accent1>
      <a:accent2>
        <a:srgbClr val="285C4D"/>
      </a:accent2>
      <a:accent3>
        <a:srgbClr val="EBD99F"/>
      </a:accent3>
      <a:accent4>
        <a:srgbClr val="D4BE97"/>
      </a:accent4>
      <a:accent5>
        <a:srgbClr val="8CBBDD"/>
      </a:accent5>
      <a:accent6>
        <a:srgbClr val="D0D1DB"/>
      </a:accent6>
      <a:hlink>
        <a:srgbClr val="000000"/>
      </a:hlink>
      <a:folHlink>
        <a:srgbClr val="000000"/>
      </a:folHlink>
    </a:clrScheme>
    <a:fontScheme name="FSC">
      <a:majorFont>
        <a:latin typeface="Greycliff CF Extra Bold"/>
        <a:ea typeface=""/>
        <a:cs typeface=""/>
      </a:majorFont>
      <a:minorFont>
        <a:latin typeface="Greycliff C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ange">
      <a:srgbClr val="F2A900"/>
    </a:custClr>
    <a:custClr name="Green">
      <a:srgbClr val="A1DA8E"/>
    </a:custClr>
    <a:custClr name="Blue">
      <a:srgbClr val="5BC3F5"/>
    </a:custClr>
    <a:custClr name="Violet">
      <a:srgbClr val="CBA4E7"/>
    </a:custClr>
  </a:custClrLst>
  <a:extLst>
    <a:ext uri="{05A4C25C-085E-4340-85A3-A5531E510DB2}">
      <thm15:themeFamily xmlns:thm15="http://schemas.microsoft.com/office/thememl/2012/main" name="FSC Powerpoint Template" id="{D755D6ED-51D6-4099-B00F-A7416A9BB423}" vid="{5278DEEB-C83D-4B61-A30B-9E5E76AAB83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S 2016 colours">
    <a:dk1>
      <a:srgbClr val="293870"/>
    </a:dk1>
    <a:lt1>
      <a:srgbClr val="FFFFFE"/>
    </a:lt1>
    <a:dk2>
      <a:srgbClr val="A7A7A7"/>
    </a:dk2>
    <a:lt2>
      <a:srgbClr val="535353"/>
    </a:lt2>
    <a:accent1>
      <a:srgbClr val="5488C7"/>
    </a:accent1>
    <a:accent2>
      <a:srgbClr val="95C11F"/>
    </a:accent2>
    <a:accent3>
      <a:srgbClr val="FFDD00"/>
    </a:accent3>
    <a:accent4>
      <a:srgbClr val="F7A823"/>
    </a:accent4>
    <a:accent5>
      <a:srgbClr val="C00000"/>
    </a:accent5>
    <a:accent6>
      <a:srgbClr val="535353"/>
    </a:accent6>
    <a:hlink>
      <a:srgbClr val="293870"/>
    </a:hlink>
    <a:folHlink>
      <a:srgbClr val="53535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GS 2016 colours">
    <a:dk1>
      <a:srgbClr val="293870"/>
    </a:dk1>
    <a:lt1>
      <a:srgbClr val="FFFFFE"/>
    </a:lt1>
    <a:dk2>
      <a:srgbClr val="A7A7A7"/>
    </a:dk2>
    <a:lt2>
      <a:srgbClr val="535353"/>
    </a:lt2>
    <a:accent1>
      <a:srgbClr val="5488C7"/>
    </a:accent1>
    <a:accent2>
      <a:srgbClr val="95C11F"/>
    </a:accent2>
    <a:accent3>
      <a:srgbClr val="FFDD00"/>
    </a:accent3>
    <a:accent4>
      <a:srgbClr val="F7A823"/>
    </a:accent4>
    <a:accent5>
      <a:srgbClr val="C00000"/>
    </a:accent5>
    <a:accent6>
      <a:srgbClr val="535353"/>
    </a:accent6>
    <a:hlink>
      <a:srgbClr val="293870"/>
    </a:hlink>
    <a:folHlink>
      <a:srgbClr val="53535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GS 2016 colours">
    <a:dk1>
      <a:srgbClr val="293870"/>
    </a:dk1>
    <a:lt1>
      <a:srgbClr val="FFFFFE"/>
    </a:lt1>
    <a:dk2>
      <a:srgbClr val="A7A7A7"/>
    </a:dk2>
    <a:lt2>
      <a:srgbClr val="535353"/>
    </a:lt2>
    <a:accent1>
      <a:srgbClr val="5488C7"/>
    </a:accent1>
    <a:accent2>
      <a:srgbClr val="95C11F"/>
    </a:accent2>
    <a:accent3>
      <a:srgbClr val="FFDD00"/>
    </a:accent3>
    <a:accent4>
      <a:srgbClr val="F7A823"/>
    </a:accent4>
    <a:accent5>
      <a:srgbClr val="C00000"/>
    </a:accent5>
    <a:accent6>
      <a:srgbClr val="535353"/>
    </a:accent6>
    <a:hlink>
      <a:srgbClr val="293870"/>
    </a:hlink>
    <a:folHlink>
      <a:srgbClr val="53535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GS 2016 colours">
    <a:dk1>
      <a:srgbClr val="293870"/>
    </a:dk1>
    <a:lt1>
      <a:srgbClr val="FFFFFE"/>
    </a:lt1>
    <a:dk2>
      <a:srgbClr val="A7A7A7"/>
    </a:dk2>
    <a:lt2>
      <a:srgbClr val="535353"/>
    </a:lt2>
    <a:accent1>
      <a:srgbClr val="5488C7"/>
    </a:accent1>
    <a:accent2>
      <a:srgbClr val="95C11F"/>
    </a:accent2>
    <a:accent3>
      <a:srgbClr val="FFDD00"/>
    </a:accent3>
    <a:accent4>
      <a:srgbClr val="F7A823"/>
    </a:accent4>
    <a:accent5>
      <a:srgbClr val="C00000"/>
    </a:accent5>
    <a:accent6>
      <a:srgbClr val="535353"/>
    </a:accent6>
    <a:hlink>
      <a:srgbClr val="293870"/>
    </a:hlink>
    <a:folHlink>
      <a:srgbClr val="53535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GS 2016 colours">
    <a:dk1>
      <a:srgbClr val="293870"/>
    </a:dk1>
    <a:lt1>
      <a:srgbClr val="FFFFFE"/>
    </a:lt1>
    <a:dk2>
      <a:srgbClr val="A7A7A7"/>
    </a:dk2>
    <a:lt2>
      <a:srgbClr val="535353"/>
    </a:lt2>
    <a:accent1>
      <a:srgbClr val="5488C7"/>
    </a:accent1>
    <a:accent2>
      <a:srgbClr val="95C11F"/>
    </a:accent2>
    <a:accent3>
      <a:srgbClr val="FFDD00"/>
    </a:accent3>
    <a:accent4>
      <a:srgbClr val="F7A823"/>
    </a:accent4>
    <a:accent5>
      <a:srgbClr val="C00000"/>
    </a:accent5>
    <a:accent6>
      <a:srgbClr val="535353"/>
    </a:accent6>
    <a:hlink>
      <a:srgbClr val="293870"/>
    </a:hlink>
    <a:folHlink>
      <a:srgbClr val="53535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GS 2016 colours">
    <a:dk1>
      <a:srgbClr val="293870"/>
    </a:dk1>
    <a:lt1>
      <a:srgbClr val="FFFFFE"/>
    </a:lt1>
    <a:dk2>
      <a:srgbClr val="A7A7A7"/>
    </a:dk2>
    <a:lt2>
      <a:srgbClr val="535353"/>
    </a:lt2>
    <a:accent1>
      <a:srgbClr val="5488C7"/>
    </a:accent1>
    <a:accent2>
      <a:srgbClr val="95C11F"/>
    </a:accent2>
    <a:accent3>
      <a:srgbClr val="FFDD00"/>
    </a:accent3>
    <a:accent4>
      <a:srgbClr val="F7A823"/>
    </a:accent4>
    <a:accent5>
      <a:srgbClr val="C00000"/>
    </a:accent5>
    <a:accent6>
      <a:srgbClr val="535353"/>
    </a:accent6>
    <a:hlink>
      <a:srgbClr val="293870"/>
    </a:hlink>
    <a:folHlink>
      <a:srgbClr val="53535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GS 2016 colours">
    <a:dk1>
      <a:srgbClr val="293870"/>
    </a:dk1>
    <a:lt1>
      <a:srgbClr val="FFFFFE"/>
    </a:lt1>
    <a:dk2>
      <a:srgbClr val="A7A7A7"/>
    </a:dk2>
    <a:lt2>
      <a:srgbClr val="535353"/>
    </a:lt2>
    <a:accent1>
      <a:srgbClr val="5488C7"/>
    </a:accent1>
    <a:accent2>
      <a:srgbClr val="95C11F"/>
    </a:accent2>
    <a:accent3>
      <a:srgbClr val="FFDD00"/>
    </a:accent3>
    <a:accent4>
      <a:srgbClr val="F7A823"/>
    </a:accent4>
    <a:accent5>
      <a:srgbClr val="C00000"/>
    </a:accent5>
    <a:accent6>
      <a:srgbClr val="535353"/>
    </a:accent6>
    <a:hlink>
      <a:srgbClr val="293870"/>
    </a:hlink>
    <a:folHlink>
      <a:srgbClr val="53535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GS 2016 colours">
    <a:dk1>
      <a:srgbClr val="293870"/>
    </a:dk1>
    <a:lt1>
      <a:srgbClr val="FFFFFE"/>
    </a:lt1>
    <a:dk2>
      <a:srgbClr val="A7A7A7"/>
    </a:dk2>
    <a:lt2>
      <a:srgbClr val="535353"/>
    </a:lt2>
    <a:accent1>
      <a:srgbClr val="5488C7"/>
    </a:accent1>
    <a:accent2>
      <a:srgbClr val="95C11F"/>
    </a:accent2>
    <a:accent3>
      <a:srgbClr val="FFDD00"/>
    </a:accent3>
    <a:accent4>
      <a:srgbClr val="F7A823"/>
    </a:accent4>
    <a:accent5>
      <a:srgbClr val="C00000"/>
    </a:accent5>
    <a:accent6>
      <a:srgbClr val="535353"/>
    </a:accent6>
    <a:hlink>
      <a:srgbClr val="293870"/>
    </a:hlink>
    <a:folHlink>
      <a:srgbClr val="53535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GS 2016 colours">
    <a:dk1>
      <a:srgbClr val="293870"/>
    </a:dk1>
    <a:lt1>
      <a:srgbClr val="FFFFFE"/>
    </a:lt1>
    <a:dk2>
      <a:srgbClr val="A7A7A7"/>
    </a:dk2>
    <a:lt2>
      <a:srgbClr val="535353"/>
    </a:lt2>
    <a:accent1>
      <a:srgbClr val="5488C7"/>
    </a:accent1>
    <a:accent2>
      <a:srgbClr val="95C11F"/>
    </a:accent2>
    <a:accent3>
      <a:srgbClr val="FFDD00"/>
    </a:accent3>
    <a:accent4>
      <a:srgbClr val="F7A823"/>
    </a:accent4>
    <a:accent5>
      <a:srgbClr val="C00000"/>
    </a:accent5>
    <a:accent6>
      <a:srgbClr val="535353"/>
    </a:accent6>
    <a:hlink>
      <a:srgbClr val="293870"/>
    </a:hlink>
    <a:folHlink>
      <a:srgbClr val="53535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707A655E258F14A9D9F592EB7BEAF7D" ma:contentTypeVersion="12" ma:contentTypeDescription="Crie um novo documento." ma:contentTypeScope="" ma:versionID="8b2474f42dc8e204028cccd245a7a345">
  <xsd:schema xmlns:xsd="http://www.w3.org/2001/XMLSchema" xmlns:xs="http://www.w3.org/2001/XMLSchema" xmlns:p="http://schemas.microsoft.com/office/2006/metadata/properties" xmlns:ns2="818e417f-dcc1-409c-8c30-aa95f0b78fc9" xmlns:ns3="2e32ce8e-3477-4165-802d-11df848d73a2" targetNamespace="http://schemas.microsoft.com/office/2006/metadata/properties" ma:root="true" ma:fieldsID="c5795a496fa42f2952b8e2f363cf9e71" ns2:_="" ns3:_="">
    <xsd:import namespace="818e417f-dcc1-409c-8c30-aa95f0b78fc9"/>
    <xsd:import namespace="2e32ce8e-3477-4165-802d-11df848d73a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8e417f-dcc1-409c-8c30-aa95f0b78f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e32ce8e-3477-4165-802d-11df848d73a2" elementFormDefault="qualified">
    <xsd:import namespace="http://schemas.microsoft.com/office/2006/documentManagement/types"/>
    <xsd:import namespace="http://schemas.microsoft.com/office/infopath/2007/PartnerControls"/>
    <xsd:element name="SharedWithUsers" ma:index="10"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767A4C-311D-4E1A-9220-FCB1F6863A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8e417f-dcc1-409c-8c30-aa95f0b78fc9"/>
    <ds:schemaRef ds:uri="2e32ce8e-3477-4165-802d-11df848d73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1AFCC0-3879-4931-897C-886F28DBB0CD}">
  <ds:schemaRefs>
    <ds:schemaRef ds:uri="http://purl.org/dc/terms/"/>
    <ds:schemaRef ds:uri="http://schemas.microsoft.com/office/infopath/2007/PartnerControls"/>
    <ds:schemaRef ds:uri="http://schemas.openxmlformats.org/package/2006/metadata/core-properties"/>
    <ds:schemaRef ds:uri="50fecedc-3a05-4313-9fa7-59b42b0f967c"/>
    <ds:schemaRef ds:uri="a8d76d65-8a74-4f91-a744-30cac0de6a0d"/>
    <ds:schemaRef ds:uri="http://purl.org/dc/dcmitype/"/>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CA8E7090-1A7D-4A59-B284-A8F61189FE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FSC-Powerpoint Template </Template>
  <TotalTime>1075</TotalTime>
  <Words>1691</Words>
  <Application>Microsoft Office PowerPoint</Application>
  <PresentationFormat>Widescreen</PresentationFormat>
  <Paragraphs>243</Paragraphs>
  <Slides>18</Slides>
  <Notes>14</Notes>
  <HiddenSlides>0</HiddenSlides>
  <MMClips>0</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18</vt:i4>
      </vt:variant>
    </vt:vector>
  </HeadingPairs>
  <TitlesOfParts>
    <vt:vector size="26" baseType="lpstr">
      <vt:lpstr>Arial</vt:lpstr>
      <vt:lpstr>Calibri</vt:lpstr>
      <vt:lpstr>Franklin Gothic Book</vt:lpstr>
      <vt:lpstr>Greycliff CF</vt:lpstr>
      <vt:lpstr>Greycliff CF Extra Bold</vt:lpstr>
      <vt:lpstr>Roboto</vt:lpstr>
      <vt:lpstr>FSC</vt:lpstr>
      <vt:lpstr>1_FSC</vt:lpstr>
      <vt:lpstr>FSC y el Consumo Sostenible en Latinoamérica</vt:lpstr>
      <vt:lpstr>Ponentes invitados</vt:lpstr>
      <vt:lpstr>Moderadores</vt:lpstr>
      <vt:lpstr>AGENDA</vt:lpstr>
      <vt:lpstr>Metodología</vt:lpstr>
      <vt:lpstr>PREOCUPACIONES  PARA EL  CONSUMIDOR</vt:lpstr>
      <vt:lpstr>Apresentação do PowerPoint</vt:lpstr>
      <vt:lpstr>MOTIVACIONES DE COMPRA PARA EL CONSUMIDOR</vt:lpstr>
      <vt:lpstr>Apresentação do PowerPoint</vt:lpstr>
      <vt:lpstr>Apresentação do PowerPoint</vt:lpstr>
      <vt:lpstr>Apresentação do PowerPoint</vt:lpstr>
      <vt:lpstr>Apresentação do PowerPoint</vt:lpstr>
      <vt:lpstr>RECONOCIMIENTO DE LA MARCA FSC</vt:lpstr>
      <vt:lpstr>Apresentação do PowerPoint</vt:lpstr>
      <vt:lpstr>Apresentação do PowerPoint</vt:lpstr>
      <vt:lpstr>Apresentação do PowerPoint</vt:lpstr>
      <vt:lpstr>Apresentação do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Sofia Pineda Quinonez</dc:creator>
  <cp:lastModifiedBy>Idit Jankelovicius</cp:lastModifiedBy>
  <cp:revision>29</cp:revision>
  <dcterms:created xsi:type="dcterms:W3CDTF">2022-01-13T16:48:46Z</dcterms:created>
  <dcterms:modified xsi:type="dcterms:W3CDTF">2022-03-23T13:22:56Z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0x0101007707A655E258F14A9D9F592EB7BEAF7D</vt:lpwstr>
  </property>
</Properties>
</file>